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68" r:id="rId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500"/>
    <a:srgbClr val="FE7300"/>
    <a:srgbClr val="F85004"/>
    <a:srgbClr val="F25F29"/>
    <a:srgbClr val="91BED4"/>
    <a:srgbClr val="F0F0F0"/>
    <a:srgbClr val="304269"/>
    <a:srgbClr val="D9E8F5"/>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903" autoAdjust="0"/>
    <p:restoredTop sz="87346" autoAdjust="0"/>
  </p:normalViewPr>
  <p:slideViewPr>
    <p:cSldViewPr>
      <p:cViewPr>
        <p:scale>
          <a:sx n="100" d="100"/>
          <a:sy n="100" d="100"/>
        </p:scale>
        <p:origin x="-702" y="-474"/>
      </p:cViewPr>
      <p:guideLst>
        <p:guide orient="horz" pos="3168"/>
        <p:guide pos="432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096"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4114" tIns="47057" rIns="94114" bIns="47057" rtlCol="0"/>
          <a:lstStyle>
            <a:lvl1pPr algn="l">
              <a:defRPr sz="11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4114" tIns="47057" rIns="94114" bIns="47057" rtlCol="0"/>
          <a:lstStyle>
            <a:lvl1pPr algn="r">
              <a:defRPr sz="1100"/>
            </a:lvl1pPr>
          </a:lstStyle>
          <a:p>
            <a:fld id="{744D7EC3-CD50-4DA5-B722-330229C0073D}" type="datetimeFigureOut">
              <a:rPr lang="en-US" smtClean="0"/>
              <a:t>9/10/2013</a:t>
            </a:fld>
            <a:endParaRPr lang="en-US"/>
          </a:p>
        </p:txBody>
      </p:sp>
      <p:sp>
        <p:nvSpPr>
          <p:cNvPr id="4" name="Footer Placeholder 3"/>
          <p:cNvSpPr>
            <a:spLocks noGrp="1"/>
          </p:cNvSpPr>
          <p:nvPr>
            <p:ph type="ftr" sz="quarter" idx="2"/>
          </p:nvPr>
        </p:nvSpPr>
        <p:spPr>
          <a:xfrm>
            <a:off x="0" y="9119477"/>
            <a:ext cx="3169920" cy="480060"/>
          </a:xfrm>
          <a:prstGeom prst="rect">
            <a:avLst/>
          </a:prstGeom>
        </p:spPr>
        <p:txBody>
          <a:bodyPr vert="horz" lIns="94114" tIns="47057" rIns="94114" bIns="47057" rtlCol="0" anchor="b"/>
          <a:lstStyle>
            <a:lvl1pPr algn="l">
              <a:defRPr sz="1100"/>
            </a:lvl1pPr>
          </a:lstStyle>
          <a:p>
            <a:endParaRPr lang="en-US"/>
          </a:p>
        </p:txBody>
      </p:sp>
      <p:sp>
        <p:nvSpPr>
          <p:cNvPr id="5" name="Slide Number Placeholder 4"/>
          <p:cNvSpPr>
            <a:spLocks noGrp="1"/>
          </p:cNvSpPr>
          <p:nvPr>
            <p:ph type="sldNum" sz="quarter" idx="3"/>
          </p:nvPr>
        </p:nvSpPr>
        <p:spPr>
          <a:xfrm>
            <a:off x="4143587" y="9119477"/>
            <a:ext cx="3169920" cy="480060"/>
          </a:xfrm>
          <a:prstGeom prst="rect">
            <a:avLst/>
          </a:prstGeom>
        </p:spPr>
        <p:txBody>
          <a:bodyPr vert="horz" lIns="94114" tIns="47057" rIns="94114" bIns="47057" rtlCol="0" anchor="b"/>
          <a:lstStyle>
            <a:lvl1pPr algn="r">
              <a:defRPr sz="1100"/>
            </a:lvl1pPr>
          </a:lstStyle>
          <a:p>
            <a:fld id="{A9712E5A-FBEB-4329-9E4A-5F20B492F513}" type="slidenum">
              <a:rPr lang="en-US" smtClean="0"/>
              <a:t>‹#›</a:t>
            </a:fld>
            <a:endParaRPr lang="en-US"/>
          </a:p>
        </p:txBody>
      </p:sp>
    </p:spTree>
    <p:extLst>
      <p:ext uri="{BB962C8B-B14F-4D97-AF65-F5344CB8AC3E}">
        <p14:creationId xmlns:p14="http://schemas.microsoft.com/office/powerpoint/2010/main" val="3226552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4114" tIns="47057" rIns="94114" bIns="47057" rtlCol="0"/>
          <a:lstStyle>
            <a:lvl1pPr algn="l">
              <a:defRPr sz="11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4114" tIns="47057" rIns="94114" bIns="47057" rtlCol="0"/>
          <a:lstStyle>
            <a:lvl1pPr algn="r">
              <a:defRPr sz="1100"/>
            </a:lvl1pPr>
          </a:lstStyle>
          <a:p>
            <a:fld id="{85BE0011-04E0-4F3F-BFCE-633C944A425A}" type="datetimeFigureOut">
              <a:rPr lang="en-US" smtClean="0"/>
              <a:t>9/10/2013</a:t>
            </a:fld>
            <a:endParaRPr lang="en-US"/>
          </a:p>
        </p:txBody>
      </p:sp>
      <p:sp>
        <p:nvSpPr>
          <p:cNvPr id="4" name="Slide Image Placeholder 3"/>
          <p:cNvSpPr>
            <a:spLocks noGrp="1" noRot="1" noChangeAspect="1"/>
          </p:cNvSpPr>
          <p:nvPr>
            <p:ph type="sldImg" idx="2"/>
          </p:nvPr>
        </p:nvSpPr>
        <p:spPr>
          <a:xfrm>
            <a:off x="1257300" y="719138"/>
            <a:ext cx="4802188" cy="3600450"/>
          </a:xfrm>
          <a:prstGeom prst="rect">
            <a:avLst/>
          </a:prstGeom>
          <a:noFill/>
          <a:ln w="12700">
            <a:solidFill>
              <a:prstClr val="black"/>
            </a:solidFill>
          </a:ln>
        </p:spPr>
        <p:txBody>
          <a:bodyPr vert="horz" lIns="94114" tIns="47057" rIns="94114" bIns="47057"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4114" tIns="47057" rIns="94114" bIns="470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7"/>
            <a:ext cx="3169920" cy="480060"/>
          </a:xfrm>
          <a:prstGeom prst="rect">
            <a:avLst/>
          </a:prstGeom>
        </p:spPr>
        <p:txBody>
          <a:bodyPr vert="horz" lIns="94114" tIns="47057" rIns="94114" bIns="47057" rtlCol="0" anchor="b"/>
          <a:lstStyle>
            <a:lvl1pPr algn="l">
              <a:defRPr sz="1100"/>
            </a:lvl1pPr>
          </a:lstStyle>
          <a:p>
            <a:endParaRPr lang="en-US"/>
          </a:p>
        </p:txBody>
      </p:sp>
      <p:sp>
        <p:nvSpPr>
          <p:cNvPr id="7" name="Slide Number Placeholder 6"/>
          <p:cNvSpPr>
            <a:spLocks noGrp="1"/>
          </p:cNvSpPr>
          <p:nvPr>
            <p:ph type="sldNum" sz="quarter" idx="5"/>
          </p:nvPr>
        </p:nvSpPr>
        <p:spPr>
          <a:xfrm>
            <a:off x="4143587" y="9119477"/>
            <a:ext cx="3169920" cy="480060"/>
          </a:xfrm>
          <a:prstGeom prst="rect">
            <a:avLst/>
          </a:prstGeom>
        </p:spPr>
        <p:txBody>
          <a:bodyPr vert="horz" lIns="94114" tIns="47057" rIns="94114" bIns="47057" rtlCol="0" anchor="b"/>
          <a:lstStyle>
            <a:lvl1pPr algn="r">
              <a:defRPr sz="1100"/>
            </a:lvl1pPr>
          </a:lstStyle>
          <a:p>
            <a:fld id="{DD7D2AD7-BD31-48B9-8C8A-7D4EAE7F6485}" type="slidenum">
              <a:rPr lang="en-US" smtClean="0"/>
              <a:t>‹#›</a:t>
            </a:fld>
            <a:endParaRPr lang="en-US"/>
          </a:p>
        </p:txBody>
      </p:sp>
    </p:spTree>
    <p:extLst>
      <p:ext uri="{BB962C8B-B14F-4D97-AF65-F5344CB8AC3E}">
        <p14:creationId xmlns:p14="http://schemas.microsoft.com/office/powerpoint/2010/main" val="3504506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bum Cover">
    <p:spTree>
      <p:nvGrpSpPr>
        <p:cNvPr id="1" name=""/>
        <p:cNvGrpSpPr/>
        <p:nvPr/>
      </p:nvGrpSpPr>
      <p:grpSpPr>
        <a:xfrm>
          <a:off x="0" y="0"/>
          <a:ext cx="0" cy="0"/>
          <a:chOff x="0" y="0"/>
          <a:chExt cx="0" cy="0"/>
        </a:xfrm>
      </p:grpSpPr>
      <p:pic>
        <p:nvPicPr>
          <p:cNvPr id="6" name="Picture Placeholder 3"/>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8458200" cy="6858000"/>
          </a:xfrm>
          <a:prstGeom prst="rect">
            <a:avLst/>
          </a:prstGeom>
        </p:spPr>
      </p:pic>
      <p:sp>
        <p:nvSpPr>
          <p:cNvPr id="11" name="Text Placeholder 10"/>
          <p:cNvSpPr>
            <a:spLocks noGrp="1"/>
          </p:cNvSpPr>
          <p:nvPr>
            <p:ph type="body" sz="quarter" idx="14" hasCustomPrompt="1"/>
          </p:nvPr>
        </p:nvSpPr>
        <p:spPr>
          <a:xfrm>
            <a:off x="2950957" y="1191150"/>
            <a:ext cx="4937760" cy="983431"/>
          </a:xfrm>
          <a:solidFill>
            <a:schemeClr val="tx1">
              <a:lumMod val="95000"/>
              <a:lumOff val="5000"/>
              <a:alpha val="64000"/>
            </a:schemeClr>
          </a:solidFill>
          <a:ln w="38100" cmpd="dbl">
            <a:noFill/>
          </a:ln>
        </p:spPr>
        <p:txBody>
          <a:bodyPr tIns="137160" anchor="ctr" anchorCtr="0">
            <a:normAutofit/>
          </a:bodyPr>
          <a:lstStyle>
            <a:lvl1pPr algn="ctr">
              <a:buNone/>
              <a:defRPr sz="3200" b="1" baseline="0">
                <a:solidFill>
                  <a:schemeClr val="bg1"/>
                </a:solidFill>
              </a:defRPr>
            </a:lvl1pPr>
          </a:lstStyle>
          <a:p>
            <a:pPr lvl="0"/>
            <a:r>
              <a:rPr lang="en-US" dirty="0" smtClean="0"/>
              <a:t>Click to add Master title</a:t>
            </a:r>
            <a:endParaRPr lang="en-US" dirty="0"/>
          </a:p>
        </p:txBody>
      </p:sp>
      <p:sp>
        <p:nvSpPr>
          <p:cNvPr id="7" name="Rectangle 6"/>
          <p:cNvSpPr/>
          <p:nvPr userDrawn="1"/>
        </p:nvSpPr>
        <p:spPr>
          <a:xfrm>
            <a:off x="2906973" y="1143000"/>
            <a:ext cx="5029200" cy="1066800"/>
          </a:xfrm>
          <a:prstGeom prst="rect">
            <a:avLst/>
          </a:prstGeom>
          <a:noFill/>
          <a:ln w="38100">
            <a:solidFill>
              <a:schemeClr val="tx1">
                <a:lumMod val="95000"/>
                <a:lumOff val="5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30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Up Landscape with Captions">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7"/>
          <p:cNvSpPr>
            <a:spLocks noGrp="1" noChangeAspect="1"/>
          </p:cNvSpPr>
          <p:nvPr>
            <p:ph type="pic" sz="quarter" idx="13"/>
          </p:nvPr>
        </p:nvSpPr>
        <p:spPr>
          <a:xfrm>
            <a:off x="4800600" y="914400"/>
            <a:ext cx="3962400" cy="29718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4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7" name="Rectangle 7"/>
          <p:cNvSpPr>
            <a:spLocks noGrp="1" noChangeAspect="1"/>
          </p:cNvSpPr>
          <p:nvPr>
            <p:ph type="pic" sz="quarter" idx="14"/>
          </p:nvPr>
        </p:nvSpPr>
        <p:spPr>
          <a:xfrm>
            <a:off x="457200" y="914400"/>
            <a:ext cx="3962400" cy="29718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lang="en-US" sz="24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8" name="Rectangle 7"/>
          <p:cNvSpPr>
            <a:spLocks noGrp="1"/>
          </p:cNvSpPr>
          <p:nvPr>
            <p:ph type="body" sz="quarter" idx="16" hasCustomPrompt="1"/>
          </p:nvPr>
        </p:nvSpPr>
        <p:spPr>
          <a:xfrm>
            <a:off x="457200" y="4114800"/>
            <a:ext cx="3962400" cy="1214887"/>
          </a:xfrm>
        </p:spPr>
        <p:txBody>
          <a:bodyPr vert="horz" lIns="91440" tIns="45720" rIns="9144" bIns="45720" rtlCol="0" anchor="t" anchorCtr="0">
            <a:noAutofit/>
          </a:bodyPr>
          <a:lstStyle>
            <a:lvl1pPr marL="0" marR="0" indent="0" algn="ctr" rtl="0" latinLnBrk="0">
              <a:spcBef>
                <a:spcPct val="20000"/>
              </a:spcBef>
              <a:buFontTx/>
              <a:buNone/>
              <a:defRPr lang="en-US" sz="1800" kern="1200" baseline="0" dirty="0">
                <a:solidFill>
                  <a:schemeClr val="tx1">
                    <a:lumMod val="75000"/>
                    <a:lumOff val="25000"/>
                  </a:schemeClr>
                </a:solidFill>
                <a:latin typeface="+mn-lt"/>
                <a:ea typeface="+mn-ea"/>
                <a:cs typeface="+mn-cs"/>
              </a:defRPr>
            </a:lvl1pPr>
            <a:extLst/>
          </a:lstStyle>
          <a:p>
            <a:pPr marL="0" marR="0" lvl="0" indent="0" algn="l" defTabSz="914400" rtl="0" eaLnBrk="1" latinLnBrk="0" hangingPunct="1">
              <a:spcBef>
                <a:spcPct val="20000"/>
              </a:spcBef>
              <a:buFontTx/>
              <a:buNone/>
            </a:pPr>
            <a:r>
              <a:rPr lang="en-US" dirty="0" smtClean="0"/>
              <a:t>Click to add caption</a:t>
            </a:r>
            <a:endParaRPr lang="en-US" dirty="0"/>
          </a:p>
        </p:txBody>
      </p:sp>
      <p:sp>
        <p:nvSpPr>
          <p:cNvPr id="9" name="Rectangle 7"/>
          <p:cNvSpPr>
            <a:spLocks noGrp="1"/>
          </p:cNvSpPr>
          <p:nvPr>
            <p:ph type="body" sz="quarter" idx="17" hasCustomPrompt="1"/>
          </p:nvPr>
        </p:nvSpPr>
        <p:spPr>
          <a:xfrm>
            <a:off x="4800599" y="4114800"/>
            <a:ext cx="3990975" cy="1214887"/>
          </a:xfrm>
        </p:spPr>
        <p:txBody>
          <a:bodyPr vert="horz" lIns="91440" tIns="45720" rIns="9144" bIns="45720" rtlCol="0" anchor="t" anchorCtr="0">
            <a:noAutofit/>
          </a:bodyPr>
          <a:lstStyle>
            <a:lvl1pPr marL="0" marR="0" indent="0" algn="ctr" rtl="0" latinLnBrk="0">
              <a:spcBef>
                <a:spcPct val="20000"/>
              </a:spcBef>
              <a:buFontTx/>
              <a:buNone/>
              <a:defRPr lang="en-US" sz="1800" kern="1200" baseline="0" dirty="0">
                <a:solidFill>
                  <a:schemeClr val="tx1">
                    <a:lumMod val="75000"/>
                    <a:lumOff val="25000"/>
                  </a:schemeClr>
                </a:solidFill>
                <a:latin typeface="+mn-lt"/>
                <a:ea typeface="+mn-ea"/>
                <a:cs typeface="+mn-cs"/>
              </a:defRPr>
            </a:lvl1pPr>
            <a:extLst/>
          </a:lstStyle>
          <a:p>
            <a:pPr marL="0" marR="0" lvl="0" indent="0" algn="l" defTabSz="914400" rtl="0" eaLnBrk="1" latinLnBrk="0" hangingPunct="1">
              <a:spcBef>
                <a:spcPct val="20000"/>
              </a:spcBef>
              <a:buFontTx/>
              <a:buNone/>
            </a:pPr>
            <a:r>
              <a:rPr lang="en-US" dirty="0" smtClean="0"/>
              <a:t>Click to add caption</a:t>
            </a:r>
            <a:endParaRPr lang="en-US" dirty="0"/>
          </a:p>
        </p:txBody>
      </p:sp>
      <p:grpSp>
        <p:nvGrpSpPr>
          <p:cNvPr id="10" name="Group 9"/>
          <p:cNvGrpSpPr/>
          <p:nvPr userDrawn="1"/>
        </p:nvGrpSpPr>
        <p:grpSpPr>
          <a:xfrm rot="5400000">
            <a:off x="4277032" y="1991032"/>
            <a:ext cx="589936" cy="9144000"/>
            <a:chOff x="8524568" y="0"/>
            <a:chExt cx="589936" cy="6858000"/>
          </a:xfrm>
        </p:grpSpPr>
        <p:sp>
          <p:nvSpPr>
            <p:cNvPr id="11" name="Rectangle 10"/>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12" name="Straight Connector 11"/>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3" name="Date Placeholder 2"/>
          <p:cNvSpPr>
            <a:spLocks noGrp="1"/>
          </p:cNvSpPr>
          <p:nvPr>
            <p:ph type="dt" sz="half" idx="10"/>
          </p:nvPr>
        </p:nvSpPr>
        <p:spPr>
          <a:xfrm>
            <a:off x="457200" y="6553200"/>
            <a:ext cx="2133600" cy="304800"/>
          </a:xfrm>
        </p:spPr>
        <p:txBody>
          <a:bodyPr/>
          <a:lstStyle>
            <a:lvl1pPr>
              <a:defRPr>
                <a:solidFill>
                  <a:schemeClr val="bg1"/>
                </a:solidFill>
              </a:defRPr>
            </a:lvl1pPr>
          </a:lstStyle>
          <a:p>
            <a:fld id="{EFEED2B4-868F-4681-9E70-FF7ECCDC67D4}" type="datetimeFigureOut">
              <a:rPr lang="en-US" smtClean="0"/>
              <a:pPr/>
              <a:t>9/10/2013</a:t>
            </a:fld>
            <a:endParaRPr lang="en-US" dirty="0"/>
          </a:p>
        </p:txBody>
      </p:sp>
      <p:sp>
        <p:nvSpPr>
          <p:cNvPr id="14" name="Footer Placeholder 3"/>
          <p:cNvSpPr>
            <a:spLocks noGrp="1"/>
          </p:cNvSpPr>
          <p:nvPr>
            <p:ph type="ftr" sz="quarter" idx="11"/>
          </p:nvPr>
        </p:nvSpPr>
        <p:spPr>
          <a:xfrm>
            <a:off x="3124200" y="6553200"/>
            <a:ext cx="2895600" cy="304800"/>
          </a:xfrm>
        </p:spPr>
        <p:txBody>
          <a:bodyPr/>
          <a:lstStyle>
            <a:lvl1pPr>
              <a:defRPr>
                <a:solidFill>
                  <a:schemeClr val="bg1"/>
                </a:solidFill>
              </a:defRPr>
            </a:lvl1pPr>
          </a:lstStyle>
          <a:p>
            <a:endParaRPr lang="en-US" dirty="0"/>
          </a:p>
        </p:txBody>
      </p:sp>
      <p:sp>
        <p:nvSpPr>
          <p:cNvPr id="15" name="Slide Number Placeholder 4"/>
          <p:cNvSpPr>
            <a:spLocks noGrp="1"/>
          </p:cNvSpPr>
          <p:nvPr>
            <p:ph type="sldNum" sz="quarter" idx="12"/>
          </p:nvPr>
        </p:nvSpPr>
        <p:spPr>
          <a:xfrm>
            <a:off x="6553200" y="6553200"/>
            <a:ext cx="2133600" cy="304800"/>
          </a:xfrm>
        </p:spPr>
        <p:txBody>
          <a:bodyPr/>
          <a:lstStyle>
            <a:lvl1pPr>
              <a:defRPr>
                <a:solidFill>
                  <a:schemeClr val="bg1"/>
                </a:solidFill>
              </a:defRPr>
            </a:lvl1pPr>
          </a:lstStyle>
          <a:p>
            <a:fld id="{80F88FF4-1BD9-4AA8-B980-C7776087ABA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3-Up Snapsho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3804047" cy="6858000"/>
          </a:xfrm>
          <a:prstGeom prst="rect">
            <a:avLst/>
          </a:prstGeom>
        </p:spPr>
      </p:pic>
      <p:sp>
        <p:nvSpPr>
          <p:cNvPr id="11" name="Rectangle 10"/>
          <p:cNvSpPr/>
          <p:nvPr userDrawn="1"/>
        </p:nvSpPr>
        <p:spPr>
          <a:xfrm rot="1223811">
            <a:off x="4598124" y="530555"/>
            <a:ext cx="2282441" cy="2467504"/>
          </a:xfrm>
          <a:prstGeom prst="rect">
            <a:avLst/>
          </a:prstGeom>
          <a:gradFill>
            <a:gsLst>
              <a:gs pos="0">
                <a:schemeClr val="bg1">
                  <a:lumMod val="95000"/>
                </a:schemeClr>
              </a:gs>
              <a:gs pos="36000">
                <a:schemeClr val="bg1"/>
              </a:gs>
            </a:gsLst>
            <a:lin ang="14400000" scaled="0"/>
          </a:gradFill>
          <a:ln w="9525">
            <a:solidFill>
              <a:schemeClr val="bg1">
                <a:lumMod val="85000"/>
              </a:schemeClr>
            </a:solidFill>
          </a:ln>
          <a:effectLst>
            <a:outerShdw blurRad="25400" dist="12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7"/>
          <p:cNvSpPr>
            <a:spLocks noGrp="1"/>
          </p:cNvSpPr>
          <p:nvPr>
            <p:ph type="pic" sz="quarter" idx="15"/>
          </p:nvPr>
        </p:nvSpPr>
        <p:spPr>
          <a:xfrm rot="1223811">
            <a:off x="4794084" y="657037"/>
            <a:ext cx="2035690" cy="1912315"/>
          </a:xfrm>
          <a:solidFill>
            <a:schemeClr val="tx1">
              <a:lumMod val="85000"/>
              <a:lumOff val="15000"/>
            </a:schemeClr>
          </a:solidFill>
        </p:spPr>
        <p:txBody>
          <a:bodyPr>
            <a:normAutofit/>
          </a:bodyPr>
          <a:lstStyle>
            <a:lvl1pPr algn="ctr">
              <a:buNone/>
              <a:defRPr sz="1600">
                <a:solidFill>
                  <a:schemeClr val="bg1"/>
                </a:solidFill>
              </a:defRPr>
            </a:lvl1pPr>
          </a:lstStyle>
          <a:p>
            <a:r>
              <a:rPr lang="en-US" smtClean="0"/>
              <a:t>Click icon to add picture</a:t>
            </a:r>
            <a:endParaRPr lang="en-US" dirty="0"/>
          </a:p>
        </p:txBody>
      </p:sp>
      <p:sp>
        <p:nvSpPr>
          <p:cNvPr id="3" name="Date Placeholder 2"/>
          <p:cNvSpPr>
            <a:spLocks noGrp="1"/>
          </p:cNvSpPr>
          <p:nvPr>
            <p:ph type="dt" sz="half" idx="10"/>
          </p:nvPr>
        </p:nvSpPr>
        <p:spPr/>
        <p:txBody>
          <a:bodyPr/>
          <a:lstStyle/>
          <a:p>
            <a:fld id="{EFEED2B4-868F-4681-9E70-FF7ECCDC67D4}" type="datetimeFigureOut">
              <a:rPr lang="en-US" smtClean="0"/>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F88FF4-1BD9-4AA8-B980-C7776087ABAF}" type="slidenum">
              <a:rPr lang="en-US" smtClean="0"/>
              <a:t>‹#›</a:t>
            </a:fld>
            <a:endParaRPr lang="en-US"/>
          </a:p>
        </p:txBody>
      </p:sp>
      <p:sp>
        <p:nvSpPr>
          <p:cNvPr id="20" name="Text Placeholder 13"/>
          <p:cNvSpPr>
            <a:spLocks noGrp="1"/>
          </p:cNvSpPr>
          <p:nvPr>
            <p:ph type="body" sz="quarter" idx="18" hasCustomPrompt="1"/>
          </p:nvPr>
        </p:nvSpPr>
        <p:spPr>
          <a:xfrm>
            <a:off x="457200" y="5943600"/>
            <a:ext cx="8204200" cy="457200"/>
          </a:xfrm>
        </p:spPr>
        <p:txBody>
          <a:bodyPr>
            <a:normAutofit/>
          </a:bodyPr>
          <a:lstStyle>
            <a:lvl1pPr>
              <a:buNone/>
              <a:defRPr sz="2400" b="1" baseline="0">
                <a:solidFill>
                  <a:schemeClr val="tx1">
                    <a:lumMod val="75000"/>
                    <a:lumOff val="25000"/>
                  </a:schemeClr>
                </a:solidFill>
              </a:defRPr>
            </a:lvl1pPr>
          </a:lstStyle>
          <a:p>
            <a:pPr lvl="0"/>
            <a:r>
              <a:rPr lang="en-US" dirty="0" smtClean="0"/>
              <a:t>Click to add title</a:t>
            </a:r>
            <a:endParaRPr lang="en-US" dirty="0"/>
          </a:p>
        </p:txBody>
      </p:sp>
      <p:sp>
        <p:nvSpPr>
          <p:cNvPr id="6" name="Rectangle 5"/>
          <p:cNvSpPr/>
          <p:nvPr userDrawn="1"/>
        </p:nvSpPr>
        <p:spPr>
          <a:xfrm>
            <a:off x="533400" y="1172146"/>
            <a:ext cx="3810000" cy="4148667"/>
          </a:xfrm>
          <a:prstGeom prst="rect">
            <a:avLst/>
          </a:prstGeom>
          <a:gradFill>
            <a:gsLst>
              <a:gs pos="0">
                <a:schemeClr val="bg1">
                  <a:lumMod val="95000"/>
                </a:schemeClr>
              </a:gs>
              <a:gs pos="36000">
                <a:schemeClr val="bg1"/>
              </a:gs>
            </a:gsLst>
            <a:lin ang="14400000" scaled="0"/>
          </a:gradFill>
          <a:ln w="9525">
            <a:solidFill>
              <a:schemeClr val="bg1">
                <a:lumMod val="85000"/>
              </a:schemeClr>
            </a:solidFill>
          </a:ln>
          <a:effectLst>
            <a:outerShdw blurRad="25400" dist="12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p:cNvSpPr>
            <a:spLocks noGrp="1"/>
          </p:cNvSpPr>
          <p:nvPr>
            <p:ph type="pic" sz="quarter" idx="13"/>
          </p:nvPr>
        </p:nvSpPr>
        <p:spPr>
          <a:xfrm>
            <a:off x="780535" y="1439693"/>
            <a:ext cx="3346622" cy="3175000"/>
          </a:xfrm>
          <a:solidFill>
            <a:schemeClr val="tx1">
              <a:lumMod val="85000"/>
              <a:lumOff val="15000"/>
            </a:schemeClr>
          </a:solidFill>
        </p:spPr>
        <p:txBody>
          <a:bodyPr>
            <a:normAutofit/>
          </a:bodyPr>
          <a:lstStyle>
            <a:lvl1pPr algn="ctr">
              <a:buNone/>
              <a:defRPr sz="2200">
                <a:solidFill>
                  <a:schemeClr val="bg1"/>
                </a:solidFill>
              </a:defRPr>
            </a:lvl1pPr>
          </a:lstStyle>
          <a:p>
            <a:r>
              <a:rPr lang="en-US" smtClean="0"/>
              <a:t>Click icon to add picture</a:t>
            </a:r>
            <a:endParaRPr lang="en-US" dirty="0"/>
          </a:p>
        </p:txBody>
      </p:sp>
      <p:sp>
        <p:nvSpPr>
          <p:cNvPr id="10" name="Text Placeholder 9"/>
          <p:cNvSpPr>
            <a:spLocks noGrp="1"/>
          </p:cNvSpPr>
          <p:nvPr>
            <p:ph type="body" sz="quarter" idx="14" hasCustomPrompt="1"/>
          </p:nvPr>
        </p:nvSpPr>
        <p:spPr>
          <a:xfrm>
            <a:off x="781050" y="4754393"/>
            <a:ext cx="3333750" cy="317500"/>
          </a:xfrm>
        </p:spPr>
        <p:txBody>
          <a:bodyPr>
            <a:noAutofit/>
          </a:bodyPr>
          <a:lstStyle>
            <a:lvl1pPr algn="ctr">
              <a:buNone/>
              <a:defRPr sz="1600" baseline="0">
                <a:solidFill>
                  <a:schemeClr val="tx1">
                    <a:lumMod val="65000"/>
                    <a:lumOff val="35000"/>
                  </a:schemeClr>
                </a:solidFill>
              </a:defRPr>
            </a:lvl1pPr>
          </a:lstStyle>
          <a:p>
            <a:pPr lvl="0"/>
            <a:r>
              <a:rPr lang="en-US" dirty="0" smtClean="0"/>
              <a:t>Click to add short caption</a:t>
            </a:r>
            <a:endParaRPr lang="en-US" dirty="0"/>
          </a:p>
        </p:txBody>
      </p:sp>
      <p:sp>
        <p:nvSpPr>
          <p:cNvPr id="17" name="Rectangle 16"/>
          <p:cNvSpPr/>
          <p:nvPr userDrawn="1"/>
        </p:nvSpPr>
        <p:spPr>
          <a:xfrm>
            <a:off x="5985608" y="2877171"/>
            <a:ext cx="2624992" cy="2837829"/>
          </a:xfrm>
          <a:prstGeom prst="rect">
            <a:avLst/>
          </a:prstGeom>
          <a:gradFill>
            <a:gsLst>
              <a:gs pos="0">
                <a:schemeClr val="bg1">
                  <a:lumMod val="95000"/>
                </a:schemeClr>
              </a:gs>
              <a:gs pos="36000">
                <a:schemeClr val="bg1"/>
              </a:gs>
            </a:gsLst>
            <a:lin ang="14400000" scaled="0"/>
          </a:gradFill>
          <a:ln w="9525">
            <a:solidFill>
              <a:schemeClr val="bg1">
                <a:lumMod val="85000"/>
              </a:schemeClr>
            </a:solidFill>
          </a:ln>
          <a:effectLst>
            <a:outerShdw blurRad="25400" dist="12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7"/>
          <p:cNvSpPr>
            <a:spLocks noGrp="1"/>
          </p:cNvSpPr>
          <p:nvPr>
            <p:ph type="pic" sz="quarter" idx="17"/>
          </p:nvPr>
        </p:nvSpPr>
        <p:spPr>
          <a:xfrm>
            <a:off x="6137438" y="3013976"/>
            <a:ext cx="2341209" cy="2199318"/>
          </a:xfrm>
          <a:solidFill>
            <a:schemeClr val="tx1">
              <a:lumMod val="85000"/>
              <a:lumOff val="15000"/>
            </a:schemeClr>
          </a:solidFill>
        </p:spPr>
        <p:txBody>
          <a:bodyPr>
            <a:normAutofit/>
          </a:bodyPr>
          <a:lstStyle>
            <a:lvl1pPr algn="ctr">
              <a:buNone/>
              <a:defRPr sz="1600">
                <a:solidFill>
                  <a:schemeClr val="bg1"/>
                </a:solidFill>
              </a:defRPr>
            </a:lvl1pPr>
          </a:lstStyle>
          <a:p>
            <a:r>
              <a:rPr lang="en-US" smtClean="0"/>
              <a:t>Click icon to add picture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Up Slide Film">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stretch>
            <a:fillRect/>
          </a:stretch>
        </p:blipFill>
        <p:spPr>
          <a:xfrm>
            <a:off x="990599" y="1371600"/>
            <a:ext cx="4026757" cy="4038600"/>
          </a:xfrm>
          <a:prstGeom prst="rect">
            <a:avLst/>
          </a:prstGeom>
        </p:spPr>
      </p:pic>
      <p:sp>
        <p:nvSpPr>
          <p:cNvPr id="13" name="Picture Placeholder 12"/>
          <p:cNvSpPr>
            <a:spLocks noGrp="1"/>
          </p:cNvSpPr>
          <p:nvPr>
            <p:ph type="pic" sz="quarter" idx="13"/>
          </p:nvPr>
        </p:nvSpPr>
        <p:spPr>
          <a:xfrm>
            <a:off x="1592249" y="2370152"/>
            <a:ext cx="2804822" cy="1788380"/>
          </a:xfrm>
          <a:solidFill>
            <a:schemeClr val="tx1">
              <a:lumMod val="85000"/>
              <a:lumOff val="15000"/>
            </a:schemeClr>
          </a:solidFill>
        </p:spPr>
        <p:txBody>
          <a:bodyPr>
            <a:normAutofit/>
          </a:bodyPr>
          <a:lstStyle>
            <a:lvl1pPr algn="ctr">
              <a:buNone/>
              <a:defRPr sz="1400" baseline="0">
                <a:solidFill>
                  <a:schemeClr val="bg1"/>
                </a:solidFill>
              </a:defRPr>
            </a:lvl1pPr>
          </a:lstStyle>
          <a:p>
            <a:r>
              <a:rPr lang="en-US" smtClean="0"/>
              <a:t>Click icon to add picture</a:t>
            </a:r>
            <a:endParaRPr lang="en-US" dirty="0"/>
          </a:p>
        </p:txBody>
      </p:sp>
      <p:pic>
        <p:nvPicPr>
          <p:cNvPr id="14" name="Picture 1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265176" y="685801"/>
            <a:ext cx="2507224" cy="2514599"/>
          </a:xfrm>
          <a:prstGeom prst="rect">
            <a:avLst/>
          </a:prstGeom>
        </p:spPr>
      </p:pic>
      <p:sp>
        <p:nvSpPr>
          <p:cNvPr id="15" name="Picture Placeholder 12"/>
          <p:cNvSpPr>
            <a:spLocks noGrp="1"/>
          </p:cNvSpPr>
          <p:nvPr>
            <p:ph type="pic" sz="quarter" idx="14"/>
          </p:nvPr>
        </p:nvSpPr>
        <p:spPr>
          <a:xfrm>
            <a:off x="5706474" y="1371600"/>
            <a:ext cx="1600200" cy="1002547"/>
          </a:xfrm>
          <a:solidFill>
            <a:schemeClr val="tx1">
              <a:lumMod val="85000"/>
              <a:lumOff val="15000"/>
            </a:schemeClr>
          </a:solidFill>
        </p:spPr>
        <p:txBody>
          <a:bodyPr>
            <a:normAutofit/>
          </a:bodyPr>
          <a:lstStyle>
            <a:lvl1pPr algn="ctr">
              <a:buNone/>
              <a:defRPr sz="1100" baseline="0">
                <a:solidFill>
                  <a:schemeClr val="bg1"/>
                </a:solidFill>
              </a:defRPr>
            </a:lvl1pPr>
          </a:lstStyle>
          <a:p>
            <a:r>
              <a:rPr lang="en-US" smtClean="0"/>
              <a:t>Click icon to add picture</a:t>
            </a:r>
            <a:endParaRPr lang="en-US" dirty="0"/>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265176" y="3429001"/>
            <a:ext cx="2507224" cy="2514599"/>
          </a:xfrm>
          <a:prstGeom prst="rect">
            <a:avLst/>
          </a:prstGeom>
        </p:spPr>
      </p:pic>
      <p:sp>
        <p:nvSpPr>
          <p:cNvPr id="17" name="Picture Placeholder 12"/>
          <p:cNvSpPr>
            <a:spLocks noGrp="1"/>
          </p:cNvSpPr>
          <p:nvPr>
            <p:ph type="pic" sz="quarter" idx="15"/>
          </p:nvPr>
        </p:nvSpPr>
        <p:spPr>
          <a:xfrm>
            <a:off x="5706474" y="4114800"/>
            <a:ext cx="1600200" cy="1002547"/>
          </a:xfrm>
          <a:solidFill>
            <a:schemeClr val="tx1">
              <a:lumMod val="85000"/>
              <a:lumOff val="15000"/>
            </a:schemeClr>
          </a:solidFill>
        </p:spPr>
        <p:txBody>
          <a:bodyPr>
            <a:normAutofit/>
          </a:bodyPr>
          <a:lstStyle>
            <a:lvl1pPr algn="ctr">
              <a:buNone/>
              <a:defRPr sz="1100" baseline="0">
                <a:solidFill>
                  <a:schemeClr val="bg1"/>
                </a:solidFill>
              </a:defRPr>
            </a:lvl1pPr>
          </a:lstStyle>
          <a:p>
            <a:r>
              <a:rPr lang="en-US" smtClean="0"/>
              <a:t>Click icon to add picture</a:t>
            </a:r>
            <a:endParaRPr lang="en-US" dirty="0"/>
          </a:p>
        </p:txBody>
      </p:sp>
      <p:sp>
        <p:nvSpPr>
          <p:cNvPr id="23"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24" name="Footer Placeholder 4"/>
          <p:cNvSpPr>
            <a:spLocks noGrp="1"/>
          </p:cNvSpPr>
          <p:nvPr>
            <p:ph type="ftr" sz="quarter" idx="11"/>
          </p:nvPr>
        </p:nvSpPr>
        <p:spPr>
          <a:xfrm>
            <a:off x="2971800" y="6553200"/>
            <a:ext cx="2895600" cy="304800"/>
          </a:xfrm>
        </p:spPr>
        <p:txBody>
          <a:bodyPr/>
          <a:lstStyle/>
          <a:p>
            <a:endParaRPr lang="en-US"/>
          </a:p>
        </p:txBody>
      </p:sp>
      <p:sp>
        <p:nvSpPr>
          <p:cNvPr id="25"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Up Portrait with Captions">
    <p:spTree>
      <p:nvGrpSpPr>
        <p:cNvPr id="1" name=""/>
        <p:cNvGrpSpPr/>
        <p:nvPr/>
      </p:nvGrpSpPr>
      <p:grpSpPr>
        <a:xfrm>
          <a:off x="0" y="0"/>
          <a:ext cx="0" cy="0"/>
          <a:chOff x="0" y="0"/>
          <a:chExt cx="0" cy="0"/>
        </a:xfrm>
      </p:grpSpPr>
      <p:sp>
        <p:nvSpPr>
          <p:cNvPr id="6" name="Rectangle 8"/>
          <p:cNvSpPr>
            <a:spLocks noGrp="1" noChangeAspect="1"/>
          </p:cNvSpPr>
          <p:nvPr>
            <p:ph type="pic" sz="quarter" idx="13"/>
          </p:nvPr>
        </p:nvSpPr>
        <p:spPr>
          <a:xfrm>
            <a:off x="228600" y="533400"/>
            <a:ext cx="2743200" cy="36576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lang="en-US" sz="2400" i="0" kern="1200" dirty="0">
                <a:solidFill>
                  <a:schemeClr val="tx1">
                    <a:lumMod val="65000"/>
                    <a:lumOff val="35000"/>
                  </a:schemeClr>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smtClean="0"/>
              <a:t>Click icon to add picture</a:t>
            </a:r>
            <a:endParaRPr lang="en-US" dirty="0"/>
          </a:p>
        </p:txBody>
      </p:sp>
      <p:sp>
        <p:nvSpPr>
          <p:cNvPr id="7" name="Rectangle 8"/>
          <p:cNvSpPr>
            <a:spLocks noGrp="1" noChangeAspect="1"/>
          </p:cNvSpPr>
          <p:nvPr>
            <p:ph type="pic" sz="quarter" idx="14"/>
          </p:nvPr>
        </p:nvSpPr>
        <p:spPr>
          <a:xfrm>
            <a:off x="3200400" y="533400"/>
            <a:ext cx="2743200" cy="36576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lang="en-US" sz="2400" i="0" kern="1200" dirty="0">
                <a:solidFill>
                  <a:schemeClr val="tx1">
                    <a:lumMod val="65000"/>
                    <a:lumOff val="35000"/>
                  </a:schemeClr>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smtClean="0"/>
              <a:t>Click icon to add picture</a:t>
            </a:r>
            <a:endParaRPr lang="en-US" dirty="0"/>
          </a:p>
        </p:txBody>
      </p:sp>
      <p:sp>
        <p:nvSpPr>
          <p:cNvPr id="8" name="Rectangle 8"/>
          <p:cNvSpPr>
            <a:spLocks noGrp="1" noChangeAspect="1"/>
          </p:cNvSpPr>
          <p:nvPr>
            <p:ph type="pic" sz="quarter" idx="15"/>
          </p:nvPr>
        </p:nvSpPr>
        <p:spPr>
          <a:xfrm>
            <a:off x="6172200" y="533400"/>
            <a:ext cx="2743200" cy="36576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lang="en-US" sz="2400" i="0" kern="1200" dirty="0">
                <a:solidFill>
                  <a:schemeClr val="tx1">
                    <a:lumMod val="65000"/>
                    <a:lumOff val="35000"/>
                  </a:schemeClr>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smtClean="0"/>
              <a:t>Click icon to add picture</a:t>
            </a:r>
            <a:endParaRPr lang="en-US" dirty="0"/>
          </a:p>
        </p:txBody>
      </p:sp>
      <p:sp>
        <p:nvSpPr>
          <p:cNvPr id="9" name="Rectangle 6"/>
          <p:cNvSpPr>
            <a:spLocks noGrp="1"/>
          </p:cNvSpPr>
          <p:nvPr>
            <p:ph type="body" sz="quarter" idx="16" hasCustomPrompt="1"/>
          </p:nvPr>
        </p:nvSpPr>
        <p:spPr>
          <a:xfrm>
            <a:off x="228600" y="4419600"/>
            <a:ext cx="2743200" cy="1447800"/>
          </a:xfrm>
        </p:spPr>
        <p:txBody>
          <a:bodyPr anchor="t" anchorCtr="0">
            <a:noAutofit/>
          </a:bodyPr>
          <a:lstStyle>
            <a:lvl1pPr marL="0" marR="0" indent="0" algn="l" rtl="0" latinLnBrk="0">
              <a:spcBef>
                <a:spcPct val="20000"/>
              </a:spcBef>
              <a:buFontTx/>
              <a:buNone/>
              <a:defRPr sz="1800" baseline="0">
                <a:solidFill>
                  <a:schemeClr val="tx1">
                    <a:lumMod val="75000"/>
                    <a:lumOff val="25000"/>
                  </a:schemeClr>
                </a:solidFill>
                <a:latin typeface="+mn-lt"/>
                <a:ea typeface="+mn-ea"/>
                <a:cs typeface="+mn-cs"/>
              </a:defRPr>
            </a:lvl1pPr>
            <a:extLst/>
          </a:lstStyle>
          <a:p>
            <a:pPr lvl="0"/>
            <a:r>
              <a:rPr lang="en-US" dirty="0" smtClean="0"/>
              <a:t>Click to add caption</a:t>
            </a:r>
            <a:endParaRPr lang="en-US" dirty="0"/>
          </a:p>
        </p:txBody>
      </p:sp>
      <p:sp>
        <p:nvSpPr>
          <p:cNvPr id="10" name="Rectangle 6"/>
          <p:cNvSpPr>
            <a:spLocks noGrp="1"/>
          </p:cNvSpPr>
          <p:nvPr>
            <p:ph type="body" sz="quarter" idx="17" hasCustomPrompt="1"/>
          </p:nvPr>
        </p:nvSpPr>
        <p:spPr>
          <a:xfrm>
            <a:off x="3200400" y="4419600"/>
            <a:ext cx="2743200" cy="1447800"/>
          </a:xfrm>
        </p:spPr>
        <p:txBody>
          <a:bodyPr anchor="t" anchorCtr="0">
            <a:noAutofit/>
          </a:bodyPr>
          <a:lstStyle>
            <a:lvl1pPr marL="0" marR="0" indent="0" algn="l" rtl="0" latinLnBrk="0">
              <a:spcBef>
                <a:spcPct val="20000"/>
              </a:spcBef>
              <a:buFontTx/>
              <a:buNone/>
              <a:defRPr sz="1800" baseline="0">
                <a:solidFill>
                  <a:schemeClr val="tx1">
                    <a:lumMod val="75000"/>
                    <a:lumOff val="25000"/>
                  </a:schemeClr>
                </a:solidFill>
                <a:latin typeface="+mn-lt"/>
                <a:ea typeface="+mn-ea"/>
                <a:cs typeface="+mn-cs"/>
              </a:defRPr>
            </a:lvl1pPr>
            <a:extLst/>
          </a:lstStyle>
          <a:p>
            <a:pPr lvl="0"/>
            <a:r>
              <a:rPr lang="en-US" dirty="0" smtClean="0"/>
              <a:t>Click to add caption</a:t>
            </a:r>
            <a:endParaRPr lang="en-US" dirty="0"/>
          </a:p>
        </p:txBody>
      </p:sp>
      <p:sp>
        <p:nvSpPr>
          <p:cNvPr id="11" name="Rectangle 6"/>
          <p:cNvSpPr>
            <a:spLocks noGrp="1"/>
          </p:cNvSpPr>
          <p:nvPr>
            <p:ph type="body" sz="quarter" idx="18" hasCustomPrompt="1"/>
          </p:nvPr>
        </p:nvSpPr>
        <p:spPr>
          <a:xfrm>
            <a:off x="6172200" y="4419600"/>
            <a:ext cx="2743200" cy="1447800"/>
          </a:xfrm>
        </p:spPr>
        <p:txBody>
          <a:bodyPr anchor="t" anchorCtr="0">
            <a:noAutofit/>
          </a:bodyPr>
          <a:lstStyle>
            <a:lvl1pPr marL="0" marR="0" indent="0" algn="l" rtl="0" latinLnBrk="0">
              <a:spcBef>
                <a:spcPct val="20000"/>
              </a:spcBef>
              <a:buFontTx/>
              <a:buNone/>
              <a:defRPr sz="1800" baseline="0">
                <a:solidFill>
                  <a:schemeClr val="tx1">
                    <a:lumMod val="75000"/>
                    <a:lumOff val="25000"/>
                  </a:schemeClr>
                </a:solidFill>
                <a:latin typeface="+mn-lt"/>
                <a:ea typeface="+mn-ea"/>
                <a:cs typeface="+mn-cs"/>
              </a:defRPr>
            </a:lvl1pPr>
            <a:extLst/>
          </a:lstStyle>
          <a:p>
            <a:pPr lvl="0"/>
            <a:r>
              <a:rPr lang="en-US" dirty="0" smtClean="0"/>
              <a:t>Click to add caption</a:t>
            </a:r>
            <a:endParaRPr lang="en-US" dirty="0"/>
          </a:p>
        </p:txBody>
      </p:sp>
      <p:grpSp>
        <p:nvGrpSpPr>
          <p:cNvPr id="12" name="Group 11"/>
          <p:cNvGrpSpPr/>
          <p:nvPr userDrawn="1"/>
        </p:nvGrpSpPr>
        <p:grpSpPr>
          <a:xfrm rot="5400000">
            <a:off x="4277032" y="1991032"/>
            <a:ext cx="589936" cy="9144000"/>
            <a:chOff x="8524568" y="0"/>
            <a:chExt cx="589936" cy="6858000"/>
          </a:xfrm>
        </p:grpSpPr>
        <p:sp>
          <p:nvSpPr>
            <p:cNvPr id="13" name="Rectangle 12"/>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14" name="Straight Connector 13"/>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5" name="Date Placeholder 2"/>
          <p:cNvSpPr>
            <a:spLocks noGrp="1"/>
          </p:cNvSpPr>
          <p:nvPr>
            <p:ph type="dt" sz="half" idx="10"/>
          </p:nvPr>
        </p:nvSpPr>
        <p:spPr>
          <a:xfrm>
            <a:off x="457200" y="6553200"/>
            <a:ext cx="2133600" cy="304800"/>
          </a:xfrm>
        </p:spPr>
        <p:txBody>
          <a:bodyPr/>
          <a:lstStyle>
            <a:lvl1pPr>
              <a:defRPr>
                <a:solidFill>
                  <a:schemeClr val="bg1"/>
                </a:solidFill>
              </a:defRPr>
            </a:lvl1pPr>
          </a:lstStyle>
          <a:p>
            <a:fld id="{EFEED2B4-868F-4681-9E70-FF7ECCDC67D4}" type="datetimeFigureOut">
              <a:rPr lang="en-US" smtClean="0"/>
              <a:pPr/>
              <a:t>9/10/2013</a:t>
            </a:fld>
            <a:endParaRPr lang="en-US" dirty="0"/>
          </a:p>
        </p:txBody>
      </p:sp>
      <p:sp>
        <p:nvSpPr>
          <p:cNvPr id="16" name="Footer Placeholder 3"/>
          <p:cNvSpPr>
            <a:spLocks noGrp="1"/>
          </p:cNvSpPr>
          <p:nvPr>
            <p:ph type="ftr" sz="quarter" idx="11"/>
          </p:nvPr>
        </p:nvSpPr>
        <p:spPr>
          <a:xfrm>
            <a:off x="3124200" y="6553200"/>
            <a:ext cx="2895600" cy="304800"/>
          </a:xfrm>
        </p:spPr>
        <p:txBody>
          <a:bodyPr/>
          <a:lstStyle>
            <a:lvl1pPr>
              <a:defRPr>
                <a:solidFill>
                  <a:schemeClr val="bg1"/>
                </a:solidFill>
              </a:defRPr>
            </a:lvl1pPr>
          </a:lstStyle>
          <a:p>
            <a:endParaRPr lang="en-US" dirty="0"/>
          </a:p>
        </p:txBody>
      </p:sp>
      <p:sp>
        <p:nvSpPr>
          <p:cNvPr id="17" name="Slide Number Placeholder 4"/>
          <p:cNvSpPr>
            <a:spLocks noGrp="1"/>
          </p:cNvSpPr>
          <p:nvPr>
            <p:ph type="sldNum" sz="quarter" idx="12"/>
          </p:nvPr>
        </p:nvSpPr>
        <p:spPr>
          <a:xfrm>
            <a:off x="6553200" y="6553200"/>
            <a:ext cx="2133600" cy="304800"/>
          </a:xfrm>
        </p:spPr>
        <p:txBody>
          <a:bodyPr/>
          <a:lstStyle>
            <a:lvl1pPr>
              <a:defRPr>
                <a:solidFill>
                  <a:schemeClr val="bg1"/>
                </a:solidFill>
              </a:defRPr>
            </a:lvl1pPr>
          </a:lstStyle>
          <a:p>
            <a:fld id="{80F88FF4-1BD9-4AA8-B980-C7776087ABA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Up Landscape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3804047" cy="6858000"/>
          </a:xfrm>
          <a:prstGeom prst="rect">
            <a:avLst/>
          </a:prstGeom>
        </p:spPr>
      </p:pic>
      <p:sp>
        <p:nvSpPr>
          <p:cNvPr id="3" name="Date Placeholder 2"/>
          <p:cNvSpPr>
            <a:spLocks noGrp="1"/>
          </p:cNvSpPr>
          <p:nvPr>
            <p:ph type="dt" sz="half" idx="10"/>
          </p:nvPr>
        </p:nvSpPr>
        <p:spPr/>
        <p:txBody>
          <a:bodyPr/>
          <a:lstStyle/>
          <a:p>
            <a:fld id="{EFEED2B4-868F-4681-9E70-FF7ECCDC67D4}" type="datetimeFigureOut">
              <a:rPr lang="en-US" smtClean="0"/>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F88FF4-1BD9-4AA8-B980-C7776087ABAF}" type="slidenum">
              <a:rPr lang="en-US" smtClean="0"/>
              <a:t>‹#›</a:t>
            </a:fld>
            <a:endParaRPr lang="en-US"/>
          </a:p>
        </p:txBody>
      </p:sp>
      <p:sp>
        <p:nvSpPr>
          <p:cNvPr id="6" name="Rectangle 7"/>
          <p:cNvSpPr>
            <a:spLocks noGrp="1" noChangeAspect="1"/>
          </p:cNvSpPr>
          <p:nvPr>
            <p:ph type="pic" sz="quarter" idx="13"/>
          </p:nvPr>
        </p:nvSpPr>
        <p:spPr>
          <a:xfrm>
            <a:off x="4741631" y="3480023"/>
            <a:ext cx="3792769" cy="284457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lang="en-US" sz="2400" i="0" kern="1200" dirty="0">
                <a:solidFill>
                  <a:schemeClr val="tx1">
                    <a:lumMod val="65000"/>
                    <a:lumOff val="35000"/>
                  </a:schemeClr>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smtClean="0"/>
              <a:t>Click icon to add picture</a:t>
            </a:r>
            <a:endParaRPr lang="en-US" dirty="0"/>
          </a:p>
        </p:txBody>
      </p:sp>
      <p:sp>
        <p:nvSpPr>
          <p:cNvPr id="7" name="Rectangle 7"/>
          <p:cNvSpPr>
            <a:spLocks noGrp="1" noChangeAspect="1"/>
          </p:cNvSpPr>
          <p:nvPr>
            <p:ph type="pic" sz="quarter" idx="14"/>
          </p:nvPr>
        </p:nvSpPr>
        <p:spPr>
          <a:xfrm>
            <a:off x="558800" y="3480023"/>
            <a:ext cx="3792769" cy="284457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lang="en-US" sz="2400" i="0" kern="1200" dirty="0">
                <a:solidFill>
                  <a:schemeClr val="tx1">
                    <a:lumMod val="65000"/>
                    <a:lumOff val="35000"/>
                  </a:schemeClr>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smtClean="0"/>
              <a:t>Click icon to add picture</a:t>
            </a:r>
            <a:endParaRPr lang="en-US" dirty="0"/>
          </a:p>
        </p:txBody>
      </p:sp>
      <p:sp>
        <p:nvSpPr>
          <p:cNvPr id="8" name="Picture Placeholder 7"/>
          <p:cNvSpPr>
            <a:spLocks noGrp="1" noChangeAspect="1"/>
          </p:cNvSpPr>
          <p:nvPr>
            <p:ph type="pic" sz="quarter" idx="15"/>
          </p:nvPr>
        </p:nvSpPr>
        <p:spPr>
          <a:xfrm>
            <a:off x="4741631" y="355823"/>
            <a:ext cx="3792769" cy="284457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lang="en-US" sz="2400" i="0" kern="1200" dirty="0">
                <a:solidFill>
                  <a:schemeClr val="tx1">
                    <a:lumMod val="65000"/>
                    <a:lumOff val="35000"/>
                  </a:schemeClr>
                </a:solidFill>
                <a:latin typeface="+mn-lt"/>
                <a:ea typeface="+mn-ea"/>
                <a:cs typeface="+mn-cs"/>
              </a:defRPr>
            </a:lvl1pPr>
            <a:extLst/>
          </a:lstStyle>
          <a:p>
            <a:pPr marL="342900" indent="-342900" algn="ctr" rtl="0" latinLnBrk="0">
              <a:spcBef>
                <a:spcPct val="20000"/>
              </a:spcBef>
              <a:buClr>
                <a:srgbClr val="438086"/>
              </a:buClr>
              <a:buSzPct val="60000"/>
              <a:buFontTx/>
              <a:buNone/>
            </a:pPr>
            <a:r>
              <a:rPr lang="en-US" smtClean="0"/>
              <a:t>Click icon to add picture</a:t>
            </a:r>
            <a:endParaRPr lang="en-US" dirty="0"/>
          </a:p>
        </p:txBody>
      </p:sp>
      <p:sp>
        <p:nvSpPr>
          <p:cNvPr id="9" name="Rectangle 11"/>
          <p:cNvSpPr>
            <a:spLocks noGrp="1"/>
          </p:cNvSpPr>
          <p:nvPr>
            <p:ph type="body" sz="quarter" idx="16" hasCustomPrompt="1"/>
          </p:nvPr>
        </p:nvSpPr>
        <p:spPr>
          <a:xfrm>
            <a:off x="558800" y="355823"/>
            <a:ext cx="3792769" cy="2844577"/>
          </a:xfrm>
        </p:spPr>
        <p:txBody>
          <a:bodyPr anchor="b" anchorCtr="0">
            <a:noAutofit/>
          </a:bodyPr>
          <a:lstStyle>
            <a:lvl1pPr marL="0" marR="0" indent="0" algn="ctr" rtl="0" latinLnBrk="0">
              <a:spcBef>
                <a:spcPct val="20000"/>
              </a:spcBef>
              <a:buFontTx/>
              <a:buNone/>
              <a:defRPr sz="1800" b="1" i="0" baseline="0">
                <a:solidFill>
                  <a:schemeClr val="tx1">
                    <a:lumMod val="75000"/>
                    <a:lumOff val="25000"/>
                  </a:schemeClr>
                </a:solidFill>
                <a:latin typeface="+mn-lt"/>
                <a:ea typeface="+mn-ea"/>
                <a:cs typeface="+mn-cs"/>
              </a:defRPr>
            </a:lvl1pPr>
            <a:extLst/>
          </a:lstStyle>
          <a:p>
            <a:pPr lvl="0"/>
            <a:r>
              <a:rPr lang="en-US" dirty="0" smtClean="0"/>
              <a:t>Click to add caption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Panorama Mixed">
    <p:bg>
      <p:bgPr>
        <a:solidFill>
          <a:srgbClr val="F0F0F0"/>
        </a:solidFill>
        <a:effectLst/>
      </p:bgPr>
    </p:bg>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3804047" cy="6858000"/>
          </a:xfrm>
          <a:prstGeom prst="rect">
            <a:avLst/>
          </a:prstGeom>
        </p:spPr>
      </p:pic>
      <p:sp>
        <p:nvSpPr>
          <p:cNvPr id="4" name="Date Placeholder 3"/>
          <p:cNvSpPr>
            <a:spLocks noGrp="1"/>
          </p:cNvSpPr>
          <p:nvPr>
            <p:ph type="dt" sz="half" idx="10"/>
          </p:nvPr>
        </p:nvSpPr>
        <p:spPr>
          <a:xfrm>
            <a:off x="609600" y="6553200"/>
            <a:ext cx="2133600" cy="304800"/>
          </a:xfrm>
        </p:spPr>
        <p:txBody>
          <a:bodyPr/>
          <a:lstStyle/>
          <a:p>
            <a:fld id="{EFEED2B4-868F-4681-9E70-FF7ECCDC67D4}"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400800" y="6553200"/>
            <a:ext cx="2057400" cy="304800"/>
          </a:xfrm>
        </p:spPr>
        <p:txBody>
          <a:bodyPr/>
          <a:lstStyle/>
          <a:p>
            <a:fld id="{80F88FF4-1BD9-4AA8-B980-C7776087ABAF}" type="slidenum">
              <a:rPr lang="en-US" smtClean="0"/>
              <a:t>‹#›</a:t>
            </a:fld>
            <a:endParaRPr lang="en-US"/>
          </a:p>
        </p:txBody>
      </p:sp>
      <p:sp>
        <p:nvSpPr>
          <p:cNvPr id="11" name="Picture Placeholder 10"/>
          <p:cNvSpPr>
            <a:spLocks noGrp="1"/>
          </p:cNvSpPr>
          <p:nvPr>
            <p:ph type="pic" sz="quarter" idx="13"/>
          </p:nvPr>
        </p:nvSpPr>
        <p:spPr>
          <a:xfrm>
            <a:off x="592392" y="592392"/>
            <a:ext cx="7391400" cy="2286000"/>
          </a:xfrm>
          <a:solidFill>
            <a:srgbClr val="F0F0F0"/>
          </a:solidFill>
          <a:ln w="57150">
            <a:solidFill>
              <a:schemeClr val="bg1"/>
            </a:solidFill>
          </a:ln>
          <a:effectLst>
            <a:outerShdw dist="38100" dir="2700000" algn="tl" rotWithShape="0">
              <a:prstClr val="black">
                <a:alpha val="17000"/>
              </a:prstClr>
            </a:outerShdw>
          </a:effectLst>
        </p:spPr>
        <p:txBody>
          <a:bodyPr>
            <a:normAutofit/>
          </a:bodyPr>
          <a:lstStyle>
            <a:lvl1pPr algn="ctr">
              <a:buNone/>
              <a:defRPr sz="2400">
                <a:solidFill>
                  <a:schemeClr val="tx1">
                    <a:lumMod val="65000"/>
                    <a:lumOff val="35000"/>
                  </a:schemeClr>
                </a:solidFill>
              </a:defRPr>
            </a:lvl1pPr>
          </a:lstStyle>
          <a:p>
            <a:r>
              <a:rPr lang="en-US" smtClean="0"/>
              <a:t>Click icon to add picture</a:t>
            </a:r>
            <a:endParaRPr lang="en-US" dirty="0"/>
          </a:p>
        </p:txBody>
      </p:sp>
      <p:sp>
        <p:nvSpPr>
          <p:cNvPr id="13" name="Picture Placeholder 12"/>
          <p:cNvSpPr>
            <a:spLocks noGrp="1"/>
          </p:cNvSpPr>
          <p:nvPr>
            <p:ph type="pic" sz="quarter" idx="14"/>
          </p:nvPr>
        </p:nvSpPr>
        <p:spPr>
          <a:xfrm>
            <a:off x="609600" y="3352800"/>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indent="-342900" algn="ctr" defTabSz="914400" rtl="0" eaLnBrk="1" latinLnBrk="0" hangingPunct="1">
              <a:spcBef>
                <a:spcPct val="20000"/>
              </a:spcBef>
              <a:buFont typeface="Arial" pitchFamily="34" charset="0"/>
              <a:buNone/>
              <a:defRPr lang="en-US" sz="1600" b="0" kern="1200" dirty="0" smtClean="0">
                <a:solidFill>
                  <a:schemeClr val="tx1">
                    <a:lumMod val="65000"/>
                    <a:lumOff val="35000"/>
                  </a:schemeClr>
                </a:solidFill>
                <a:latin typeface="+mn-lt"/>
                <a:ea typeface="+mn-ea"/>
                <a:cs typeface="+mn-cs"/>
              </a:defRPr>
            </a:lvl1pPr>
          </a:lstStyle>
          <a:p>
            <a:r>
              <a:rPr lang="en-US" smtClean="0"/>
              <a:t>Click icon to add picture</a:t>
            </a:r>
            <a:endParaRPr lang="en-US" dirty="0"/>
          </a:p>
        </p:txBody>
      </p:sp>
      <p:sp>
        <p:nvSpPr>
          <p:cNvPr id="14" name="Picture Placeholder 12"/>
          <p:cNvSpPr>
            <a:spLocks noGrp="1"/>
          </p:cNvSpPr>
          <p:nvPr>
            <p:ph type="pic" sz="quarter" idx="15"/>
          </p:nvPr>
        </p:nvSpPr>
        <p:spPr>
          <a:xfrm>
            <a:off x="3276600" y="3352800"/>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indent="-342900" algn="ctr" defTabSz="914400" rtl="0" eaLnBrk="1" latinLnBrk="0" hangingPunct="1">
              <a:spcBef>
                <a:spcPct val="20000"/>
              </a:spcBef>
              <a:buFont typeface="Arial" pitchFamily="34" charset="0"/>
              <a:buNone/>
              <a:defRPr lang="en-US" sz="1600" b="0" kern="1200" dirty="0" smtClean="0">
                <a:solidFill>
                  <a:schemeClr val="tx1">
                    <a:lumMod val="65000"/>
                    <a:lumOff val="35000"/>
                  </a:schemeClr>
                </a:solidFill>
                <a:latin typeface="+mn-lt"/>
                <a:ea typeface="+mn-ea"/>
                <a:cs typeface="+mn-cs"/>
              </a:defRPr>
            </a:lvl1pPr>
          </a:lstStyle>
          <a:p>
            <a:r>
              <a:rPr lang="en-US" smtClean="0"/>
              <a:t>Click icon to add picture</a:t>
            </a:r>
            <a:endParaRPr lang="en-US" dirty="0"/>
          </a:p>
        </p:txBody>
      </p:sp>
      <p:sp>
        <p:nvSpPr>
          <p:cNvPr id="16" name="Text Placeholder 15"/>
          <p:cNvSpPr>
            <a:spLocks noGrp="1"/>
          </p:cNvSpPr>
          <p:nvPr>
            <p:ph type="body" sz="quarter" idx="16" hasCustomPrompt="1"/>
          </p:nvPr>
        </p:nvSpPr>
        <p:spPr>
          <a:xfrm>
            <a:off x="5791200" y="3352800"/>
            <a:ext cx="2286000" cy="381000"/>
          </a:xfrm>
        </p:spPr>
        <p:txBody>
          <a:bodyPr>
            <a:normAutofit/>
          </a:bodyPr>
          <a:lstStyle>
            <a:lvl1pPr>
              <a:buNone/>
              <a:defRPr sz="1800" b="1" baseline="0">
                <a:solidFill>
                  <a:srgbClr val="FC7500"/>
                </a:solidFill>
              </a:defRPr>
            </a:lvl1pPr>
          </a:lstStyle>
          <a:p>
            <a:pPr lvl="0"/>
            <a:r>
              <a:rPr lang="en-US" dirty="0" smtClean="0"/>
              <a:t>CLICK TO ADD TITLE</a:t>
            </a:r>
            <a:endParaRPr lang="en-US" dirty="0"/>
          </a:p>
        </p:txBody>
      </p:sp>
      <p:sp>
        <p:nvSpPr>
          <p:cNvPr id="18" name="Text Placeholder 17"/>
          <p:cNvSpPr>
            <a:spLocks noGrp="1"/>
          </p:cNvSpPr>
          <p:nvPr>
            <p:ph type="body" sz="quarter" idx="17" hasCustomPrompt="1"/>
          </p:nvPr>
        </p:nvSpPr>
        <p:spPr>
          <a:xfrm>
            <a:off x="5791200" y="3886200"/>
            <a:ext cx="2286000" cy="1752600"/>
          </a:xfrm>
        </p:spPr>
        <p:txBody>
          <a:bodyPr>
            <a:normAutofit/>
          </a:bodyPr>
          <a:lstStyle>
            <a:lvl1pPr>
              <a:buNone/>
              <a:defRPr sz="1800">
                <a:solidFill>
                  <a:schemeClr val="tx1">
                    <a:lumMod val="75000"/>
                    <a:lumOff val="25000"/>
                  </a:schemeClr>
                </a:solidFill>
              </a:defRPr>
            </a:lvl1pPr>
          </a:lstStyle>
          <a:p>
            <a:pPr lvl="0"/>
            <a:r>
              <a:rPr lang="en-US" dirty="0" smtClean="0"/>
              <a:t>Click to add subtext</a:t>
            </a:r>
            <a:endParaRPr lang="en-US" dirty="0"/>
          </a:p>
        </p:txBody>
      </p:sp>
      <p:sp>
        <p:nvSpPr>
          <p:cNvPr id="12" name="Rectangle 11"/>
          <p:cNvSpPr/>
          <p:nvPr userDrawn="1"/>
        </p:nvSpPr>
        <p:spPr>
          <a:xfrm>
            <a:off x="8524568" y="0"/>
            <a:ext cx="540774" cy="685800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15" name="Straight Connector 14"/>
          <p:cNvCxnSpPr/>
          <p:nvPr userDrawn="1"/>
        </p:nvCxnSpPr>
        <p:spPr>
          <a:xfrm rot="5400000">
            <a:off x="5693734" y="3429000"/>
            <a:ext cx="6858000" cy="0"/>
          </a:xfrm>
          <a:prstGeom prst="line">
            <a:avLst/>
          </a:prstGeom>
          <a:ln w="50800">
            <a:solidFill>
              <a:srgbClr val="91BED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4-Up Portrait with Colored Captions">
    <p:bg>
      <p:bgPr>
        <a:solidFill>
          <a:srgbClr val="F0F0F0"/>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FEED2B4-868F-4681-9E70-FF7ECCDC67D4}" type="datetimeFigureOut">
              <a:rPr lang="en-US" smtClean="0"/>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F88FF4-1BD9-4AA8-B980-C7776087ABAF}" type="slidenum">
              <a:rPr lang="en-US" smtClean="0"/>
              <a:t>‹#›</a:t>
            </a:fld>
            <a:endParaRPr lang="en-US"/>
          </a:p>
        </p:txBody>
      </p:sp>
      <p:sp>
        <p:nvSpPr>
          <p:cNvPr id="6" name="Rectangle 7"/>
          <p:cNvSpPr>
            <a:spLocks noGrp="1"/>
          </p:cNvSpPr>
          <p:nvPr>
            <p:ph type="pic" sz="quarter" idx="14"/>
          </p:nvPr>
        </p:nvSpPr>
        <p:spPr>
          <a:xfrm>
            <a:off x="2209800" y="2411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7" name="Rectangle 7"/>
          <p:cNvSpPr>
            <a:spLocks noGrp="1"/>
          </p:cNvSpPr>
          <p:nvPr>
            <p:ph type="pic" sz="quarter" idx="26"/>
          </p:nvPr>
        </p:nvSpPr>
        <p:spPr>
          <a:xfrm>
            <a:off x="22098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8" name="Picture Placeholder 7"/>
          <p:cNvSpPr>
            <a:spLocks noGrp="1" noChangeAspect="1"/>
          </p:cNvSpPr>
          <p:nvPr>
            <p:ph type="pic" sz="quarter" idx="25"/>
          </p:nvPr>
        </p:nvSpPr>
        <p:spPr>
          <a:xfrm>
            <a:off x="4652720" y="241192"/>
            <a:ext cx="2217698"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9" name="Rectangle 7"/>
          <p:cNvSpPr>
            <a:spLocks noGrp="1"/>
          </p:cNvSpPr>
          <p:nvPr>
            <p:ph type="pic" sz="quarter" idx="27"/>
          </p:nvPr>
        </p:nvSpPr>
        <p:spPr>
          <a:xfrm>
            <a:off x="46482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0" name="Rectangle 7"/>
          <p:cNvSpPr>
            <a:spLocks noGrp="1"/>
          </p:cNvSpPr>
          <p:nvPr>
            <p:ph type="body" sz="quarter" idx="16" hasCustomPrompt="1"/>
          </p:nvPr>
        </p:nvSpPr>
        <p:spPr>
          <a:xfrm>
            <a:off x="400497" y="1295400"/>
            <a:ext cx="1676400" cy="1905000"/>
          </a:xfrm>
          <a:solidFill>
            <a:srgbClr val="91BED4"/>
          </a:solidFill>
        </p:spPr>
        <p:txBody>
          <a:bodyPr anchor="b" anchorCtr="0">
            <a:noAutofit/>
          </a:bodyPr>
          <a:lstStyle>
            <a:lvl1pPr marL="0" marR="0" indent="0" algn="r" rtl="0" latinLnBrk="0">
              <a:spcBef>
                <a:spcPct val="20000"/>
              </a:spcBef>
              <a:buFontTx/>
              <a:buNone/>
              <a:defRPr sz="1600" baseline="0">
                <a:solidFill>
                  <a:schemeClr val="bg1"/>
                </a:solidFill>
                <a:latin typeface="+mn-lt"/>
                <a:ea typeface="+mn-ea"/>
                <a:cs typeface="+mn-cs"/>
              </a:defRPr>
            </a:lvl1pPr>
            <a:extLst/>
          </a:lstStyle>
          <a:p>
            <a:pPr lvl="0"/>
            <a:r>
              <a:rPr lang="en-US" dirty="0" smtClean="0"/>
              <a:t>Click to add caption</a:t>
            </a:r>
            <a:endParaRPr lang="en-US" dirty="0"/>
          </a:p>
        </p:txBody>
      </p:sp>
      <p:sp>
        <p:nvSpPr>
          <p:cNvPr id="11" name="Rectangle 7"/>
          <p:cNvSpPr>
            <a:spLocks noGrp="1"/>
          </p:cNvSpPr>
          <p:nvPr>
            <p:ph type="body" sz="quarter" idx="29" hasCustomPrompt="1"/>
          </p:nvPr>
        </p:nvSpPr>
        <p:spPr>
          <a:xfrm>
            <a:off x="7086600" y="1295400"/>
            <a:ext cx="1676400" cy="1905000"/>
          </a:xfrm>
          <a:solidFill>
            <a:srgbClr val="FC7500"/>
          </a:solidFill>
        </p:spPr>
        <p:txBody>
          <a:bodyPr anchor="b" anchorCtr="0"/>
          <a:lstStyle>
            <a:lvl1pPr marL="0" marR="0" indent="0" algn="l">
              <a:buFontTx/>
              <a:buNone/>
              <a:defRPr sz="1600" baseline="0">
                <a:solidFill>
                  <a:schemeClr val="bg1"/>
                </a:solidFill>
              </a:defRPr>
            </a:lvl1pPr>
            <a:extLst/>
          </a:lstStyle>
          <a:p>
            <a:pPr lvl="0"/>
            <a:r>
              <a:rPr lang="en-US" dirty="0" smtClean="0"/>
              <a:t>Click to add caption</a:t>
            </a:r>
            <a:endParaRPr lang="en-US" dirty="0"/>
          </a:p>
        </p:txBody>
      </p:sp>
      <p:sp>
        <p:nvSpPr>
          <p:cNvPr id="12" name="Rectangle 7"/>
          <p:cNvSpPr>
            <a:spLocks noGrp="1"/>
          </p:cNvSpPr>
          <p:nvPr>
            <p:ph type="body" sz="quarter" idx="28" hasCustomPrompt="1"/>
          </p:nvPr>
        </p:nvSpPr>
        <p:spPr>
          <a:xfrm>
            <a:off x="400497" y="3352800"/>
            <a:ext cx="1676400" cy="1905000"/>
          </a:xfrm>
          <a:solidFill>
            <a:srgbClr val="FC7500"/>
          </a:solidFill>
        </p:spPr>
        <p:txBody>
          <a:bodyPr anchor="t" anchorCtr="0"/>
          <a:lstStyle>
            <a:lvl1pPr marL="0" marR="0" indent="0" algn="r">
              <a:buFontTx/>
              <a:buNone/>
              <a:defRPr sz="1600" baseline="0">
                <a:solidFill>
                  <a:schemeClr val="bg1"/>
                </a:solidFill>
              </a:defRPr>
            </a:lvl1pPr>
            <a:extLst/>
          </a:lstStyle>
          <a:p>
            <a:pPr lvl="0"/>
            <a:r>
              <a:rPr lang="en-US" dirty="0" smtClean="0"/>
              <a:t>Click to add caption</a:t>
            </a:r>
            <a:endParaRPr lang="en-US" dirty="0"/>
          </a:p>
        </p:txBody>
      </p:sp>
      <p:sp>
        <p:nvSpPr>
          <p:cNvPr id="13" name="Rectangle 7"/>
          <p:cNvSpPr>
            <a:spLocks noGrp="1"/>
          </p:cNvSpPr>
          <p:nvPr>
            <p:ph type="body" sz="quarter" idx="30" hasCustomPrompt="1"/>
          </p:nvPr>
        </p:nvSpPr>
        <p:spPr>
          <a:xfrm>
            <a:off x="7086600" y="3352800"/>
            <a:ext cx="1676400" cy="1905000"/>
          </a:xfrm>
          <a:solidFill>
            <a:srgbClr val="91BED4"/>
          </a:solidFill>
        </p:spPr>
        <p:txBody>
          <a:bodyPr anchor="t" anchorCtr="0"/>
          <a:lstStyle>
            <a:lvl1pPr marL="0" marR="0" indent="0" algn="l">
              <a:buFontTx/>
              <a:buNone/>
              <a:defRPr sz="1600" baseline="0">
                <a:solidFill>
                  <a:schemeClr val="bg1"/>
                </a:solidFill>
              </a:defRPr>
            </a:lvl1pPr>
            <a:extLst/>
          </a:lstStyle>
          <a:p>
            <a:pPr lvl="0"/>
            <a:r>
              <a:rPr lang="en-US" dirty="0" smtClean="0"/>
              <a:t>Click to add caption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4-Up Portrait with Captions">
    <p:bg>
      <p:bgPr>
        <a:solidFill>
          <a:schemeClr val="bg1">
            <a:lumMod val="95000"/>
          </a:schemeClr>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FEED2B4-868F-4681-9E70-FF7ECCDC67D4}" type="datetimeFigureOut">
              <a:rPr lang="en-US" smtClean="0"/>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F88FF4-1BD9-4AA8-B980-C7776087ABAF}" type="slidenum">
              <a:rPr lang="en-US" smtClean="0"/>
              <a:t>‹#›</a:t>
            </a:fld>
            <a:endParaRPr lang="en-US"/>
          </a:p>
        </p:txBody>
      </p:sp>
      <p:sp>
        <p:nvSpPr>
          <p:cNvPr id="6" name="Rectangle 7"/>
          <p:cNvSpPr>
            <a:spLocks noGrp="1"/>
          </p:cNvSpPr>
          <p:nvPr>
            <p:ph type="pic" sz="quarter" idx="14"/>
          </p:nvPr>
        </p:nvSpPr>
        <p:spPr>
          <a:xfrm>
            <a:off x="2247900" y="2411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7" name="Rectangle 7"/>
          <p:cNvSpPr>
            <a:spLocks noGrp="1"/>
          </p:cNvSpPr>
          <p:nvPr>
            <p:ph type="pic" sz="quarter" idx="26"/>
          </p:nvPr>
        </p:nvSpPr>
        <p:spPr>
          <a:xfrm>
            <a:off x="22479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8" name="Picture Placeholder 7"/>
          <p:cNvSpPr>
            <a:spLocks noGrp="1" noChangeAspect="1"/>
          </p:cNvSpPr>
          <p:nvPr>
            <p:ph type="pic" sz="quarter" idx="25"/>
          </p:nvPr>
        </p:nvSpPr>
        <p:spPr>
          <a:xfrm>
            <a:off x="4690820" y="241192"/>
            <a:ext cx="2217698"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9" name="Rectangle 7"/>
          <p:cNvSpPr>
            <a:spLocks noGrp="1"/>
          </p:cNvSpPr>
          <p:nvPr>
            <p:ph type="pic" sz="quarter" idx="27"/>
          </p:nvPr>
        </p:nvSpPr>
        <p:spPr>
          <a:xfrm>
            <a:off x="46863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0" name="Rectangle 7"/>
          <p:cNvSpPr>
            <a:spLocks noGrp="1"/>
          </p:cNvSpPr>
          <p:nvPr>
            <p:ph type="body" sz="quarter" idx="16" hasCustomPrompt="1"/>
          </p:nvPr>
        </p:nvSpPr>
        <p:spPr>
          <a:xfrm>
            <a:off x="342900" y="1257300"/>
            <a:ext cx="1676400" cy="1905000"/>
          </a:xfrm>
          <a:noFill/>
        </p:spPr>
        <p:txBody>
          <a:bodyPr anchor="b" anchorCtr="0">
            <a:noAutofit/>
          </a:bodyPr>
          <a:lstStyle>
            <a:lvl1pPr marL="0" marR="0" indent="0" algn="r" rtl="0" latinLnBrk="0">
              <a:spcBef>
                <a:spcPct val="20000"/>
              </a:spcBef>
              <a:buFontTx/>
              <a:buNone/>
              <a:defRPr sz="1600" baseline="0">
                <a:solidFill>
                  <a:schemeClr val="tx1">
                    <a:lumMod val="50000"/>
                    <a:lumOff val="50000"/>
                  </a:schemeClr>
                </a:solidFill>
                <a:latin typeface="+mn-lt"/>
                <a:ea typeface="+mn-ea"/>
                <a:cs typeface="+mn-cs"/>
              </a:defRPr>
            </a:lvl1pPr>
            <a:extLst/>
          </a:lstStyle>
          <a:p>
            <a:pPr lvl="0"/>
            <a:r>
              <a:rPr lang="en-US" dirty="0" smtClean="0"/>
              <a:t>Click to add caption</a:t>
            </a:r>
            <a:endParaRPr lang="en-US" dirty="0"/>
          </a:p>
        </p:txBody>
      </p:sp>
      <p:sp>
        <p:nvSpPr>
          <p:cNvPr id="12" name="Rectangle 7"/>
          <p:cNvSpPr>
            <a:spLocks noGrp="1"/>
          </p:cNvSpPr>
          <p:nvPr>
            <p:ph type="body" sz="quarter" idx="28" hasCustomPrompt="1"/>
          </p:nvPr>
        </p:nvSpPr>
        <p:spPr>
          <a:xfrm>
            <a:off x="342900" y="3352800"/>
            <a:ext cx="1676400" cy="1905000"/>
          </a:xfrm>
          <a:noFill/>
        </p:spPr>
        <p:txBody>
          <a:bodyPr anchor="t" anchorCtr="0"/>
          <a:lstStyle>
            <a:lvl1pPr marL="0" marR="0" indent="0" algn="r">
              <a:buFontTx/>
              <a:buNone/>
              <a:defRPr sz="1600" baseline="0">
                <a:solidFill>
                  <a:schemeClr val="tx1">
                    <a:lumMod val="50000"/>
                    <a:lumOff val="50000"/>
                  </a:schemeClr>
                </a:solidFill>
              </a:defRPr>
            </a:lvl1pPr>
            <a:extLst/>
          </a:lstStyle>
          <a:p>
            <a:pPr lvl="0"/>
            <a:r>
              <a:rPr lang="en-US" dirty="0" smtClean="0"/>
              <a:t>Click to add caption</a:t>
            </a:r>
            <a:endParaRPr lang="en-US" dirty="0"/>
          </a:p>
        </p:txBody>
      </p:sp>
      <p:sp>
        <p:nvSpPr>
          <p:cNvPr id="13" name="Rectangle 7"/>
          <p:cNvSpPr>
            <a:spLocks noGrp="1"/>
          </p:cNvSpPr>
          <p:nvPr>
            <p:ph type="body" sz="quarter" idx="30" hasCustomPrompt="1"/>
          </p:nvPr>
        </p:nvSpPr>
        <p:spPr>
          <a:xfrm>
            <a:off x="7124700" y="3352800"/>
            <a:ext cx="1676400" cy="1905000"/>
          </a:xfrm>
          <a:noFill/>
        </p:spPr>
        <p:txBody>
          <a:bodyPr anchor="t" anchorCtr="0"/>
          <a:lstStyle>
            <a:lvl1pPr marL="0" marR="0" indent="0" algn="l">
              <a:buFontTx/>
              <a:buNone/>
              <a:defRPr sz="1600" baseline="0">
                <a:solidFill>
                  <a:schemeClr val="tx1">
                    <a:lumMod val="50000"/>
                    <a:lumOff val="50000"/>
                  </a:schemeClr>
                </a:solidFill>
              </a:defRPr>
            </a:lvl1pPr>
            <a:extLst/>
          </a:lstStyle>
          <a:p>
            <a:pPr lvl="0"/>
            <a:r>
              <a:rPr lang="en-US" dirty="0" smtClean="0"/>
              <a:t>Click to add caption</a:t>
            </a:r>
            <a:endParaRPr lang="en-US" dirty="0"/>
          </a:p>
        </p:txBody>
      </p:sp>
      <p:sp>
        <p:nvSpPr>
          <p:cNvPr id="14" name="Rectangle 7"/>
          <p:cNvSpPr>
            <a:spLocks noGrp="1"/>
          </p:cNvSpPr>
          <p:nvPr>
            <p:ph type="body" sz="quarter" idx="31" hasCustomPrompt="1"/>
          </p:nvPr>
        </p:nvSpPr>
        <p:spPr>
          <a:xfrm>
            <a:off x="7124700" y="1257300"/>
            <a:ext cx="1676400" cy="1905000"/>
          </a:xfrm>
        </p:spPr>
        <p:txBody>
          <a:bodyPr anchor="b" anchorCtr="0"/>
          <a:lstStyle>
            <a:lvl1pPr marL="0" marR="0" indent="0" algn="l">
              <a:buFontTx/>
              <a:buNone/>
              <a:defRPr sz="1600" baseline="0">
                <a:solidFill>
                  <a:schemeClr val="tx1">
                    <a:lumMod val="50000"/>
                    <a:lumOff val="50000"/>
                  </a:schemeClr>
                </a:solidFill>
              </a:defRPr>
            </a:lvl1pPr>
            <a:extLst/>
          </a:lstStyle>
          <a:p>
            <a:pPr lvl="0"/>
            <a:r>
              <a:rPr lang="en-US" dirty="0" smtClean="0"/>
              <a:t>Click to add caption</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4-Up Portrait with Title and Large Caption">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7"/>
          <p:cNvSpPr>
            <a:spLocks noGrp="1"/>
          </p:cNvSpPr>
          <p:nvPr>
            <p:ph type="pic" sz="quarter" idx="14"/>
          </p:nvPr>
        </p:nvSpPr>
        <p:spPr>
          <a:xfrm>
            <a:off x="228600"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7" name="Rectangle 7"/>
          <p:cNvSpPr>
            <a:spLocks noGrp="1"/>
          </p:cNvSpPr>
          <p:nvPr>
            <p:ph type="pic" sz="quarter" idx="31"/>
          </p:nvPr>
        </p:nvSpPr>
        <p:spPr>
          <a:xfrm>
            <a:off x="4622800"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8" name="Picture Placeholder 7"/>
          <p:cNvSpPr>
            <a:spLocks noGrp="1"/>
          </p:cNvSpPr>
          <p:nvPr>
            <p:ph type="pic" sz="quarter" idx="30"/>
          </p:nvPr>
        </p:nvSpPr>
        <p:spPr>
          <a:xfrm>
            <a:off x="2425260"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9" name="Rectangle 7"/>
          <p:cNvSpPr>
            <a:spLocks noGrp="1"/>
          </p:cNvSpPr>
          <p:nvPr>
            <p:ph type="pic" sz="quarter" idx="32"/>
          </p:nvPr>
        </p:nvSpPr>
        <p:spPr>
          <a:xfrm>
            <a:off x="6816366"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0" name="Rectangle 7"/>
          <p:cNvSpPr>
            <a:spLocks noGrp="1"/>
          </p:cNvSpPr>
          <p:nvPr>
            <p:ph type="body" sz="quarter" idx="29" hasCustomPrompt="1"/>
          </p:nvPr>
        </p:nvSpPr>
        <p:spPr>
          <a:xfrm>
            <a:off x="228600" y="3733799"/>
            <a:ext cx="8610600" cy="457200"/>
          </a:xfrm>
        </p:spPr>
        <p:txBody>
          <a:bodyPr anchor="t" anchorCtr="0">
            <a:noAutofit/>
          </a:bodyPr>
          <a:lstStyle>
            <a:lvl1pPr marL="0" marR="0" indent="0" algn="l">
              <a:buFontTx/>
              <a:buNone/>
              <a:defRPr sz="2600" b="1" baseline="0">
                <a:solidFill>
                  <a:srgbClr val="FC7500"/>
                </a:solidFill>
              </a:defRPr>
            </a:lvl1pPr>
            <a:extLst/>
          </a:lstStyle>
          <a:p>
            <a:pPr lvl="0"/>
            <a:r>
              <a:rPr lang="en-US" dirty="0" smtClean="0"/>
              <a:t>Click to add title style</a:t>
            </a:r>
            <a:endParaRPr lang="en-US" dirty="0"/>
          </a:p>
        </p:txBody>
      </p:sp>
      <p:sp>
        <p:nvSpPr>
          <p:cNvPr id="12" name="Text Placeholder 11"/>
          <p:cNvSpPr>
            <a:spLocks noGrp="1"/>
          </p:cNvSpPr>
          <p:nvPr>
            <p:ph type="body" sz="quarter" idx="33" hasCustomPrompt="1"/>
          </p:nvPr>
        </p:nvSpPr>
        <p:spPr>
          <a:xfrm>
            <a:off x="228600" y="4343399"/>
            <a:ext cx="8610600" cy="1600200"/>
          </a:xfrm>
        </p:spPr>
        <p:txBody>
          <a:bodyPr>
            <a:normAutofit/>
          </a:bodyPr>
          <a:lstStyle>
            <a:lvl1pPr>
              <a:buNone/>
              <a:defRPr sz="2000">
                <a:solidFill>
                  <a:schemeClr val="tx1">
                    <a:lumMod val="75000"/>
                    <a:lumOff val="25000"/>
                  </a:schemeClr>
                </a:solidFill>
              </a:defRPr>
            </a:lvl1pPr>
          </a:lstStyle>
          <a:p>
            <a:pPr lvl="0"/>
            <a:r>
              <a:rPr lang="en-US" dirty="0" smtClean="0"/>
              <a:t>Click to add caption text</a:t>
            </a:r>
            <a:endParaRPr lang="en-US" dirty="0"/>
          </a:p>
        </p:txBody>
      </p:sp>
      <p:grpSp>
        <p:nvGrpSpPr>
          <p:cNvPr id="11" name="Group 10"/>
          <p:cNvGrpSpPr/>
          <p:nvPr userDrawn="1"/>
        </p:nvGrpSpPr>
        <p:grpSpPr>
          <a:xfrm rot="5400000">
            <a:off x="4277032" y="1991032"/>
            <a:ext cx="589936" cy="9144000"/>
            <a:chOff x="8524568" y="0"/>
            <a:chExt cx="589936" cy="6858000"/>
          </a:xfrm>
        </p:grpSpPr>
        <p:sp>
          <p:nvSpPr>
            <p:cNvPr id="13" name="Rectangle 12"/>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14" name="Straight Connector 13"/>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5" name="Date Placeholder 2"/>
          <p:cNvSpPr>
            <a:spLocks noGrp="1"/>
          </p:cNvSpPr>
          <p:nvPr>
            <p:ph type="dt" sz="half" idx="10"/>
          </p:nvPr>
        </p:nvSpPr>
        <p:spPr>
          <a:xfrm>
            <a:off x="457200" y="6553200"/>
            <a:ext cx="2133600" cy="304800"/>
          </a:xfrm>
        </p:spPr>
        <p:txBody>
          <a:bodyPr/>
          <a:lstStyle>
            <a:lvl1pPr>
              <a:defRPr>
                <a:solidFill>
                  <a:schemeClr val="bg1"/>
                </a:solidFill>
              </a:defRPr>
            </a:lvl1pPr>
          </a:lstStyle>
          <a:p>
            <a:fld id="{EFEED2B4-868F-4681-9E70-FF7ECCDC67D4}" type="datetimeFigureOut">
              <a:rPr lang="en-US" smtClean="0"/>
              <a:pPr/>
              <a:t>9/10/2013</a:t>
            </a:fld>
            <a:endParaRPr lang="en-US" dirty="0"/>
          </a:p>
        </p:txBody>
      </p:sp>
      <p:sp>
        <p:nvSpPr>
          <p:cNvPr id="16" name="Footer Placeholder 3"/>
          <p:cNvSpPr>
            <a:spLocks noGrp="1"/>
          </p:cNvSpPr>
          <p:nvPr>
            <p:ph type="ftr" sz="quarter" idx="11"/>
          </p:nvPr>
        </p:nvSpPr>
        <p:spPr>
          <a:xfrm>
            <a:off x="3124200" y="6553200"/>
            <a:ext cx="2895600" cy="304800"/>
          </a:xfrm>
        </p:spPr>
        <p:txBody>
          <a:bodyPr/>
          <a:lstStyle>
            <a:lvl1pPr>
              <a:defRPr>
                <a:solidFill>
                  <a:schemeClr val="bg1"/>
                </a:solidFill>
              </a:defRPr>
            </a:lvl1pPr>
          </a:lstStyle>
          <a:p>
            <a:endParaRPr lang="en-US" dirty="0"/>
          </a:p>
        </p:txBody>
      </p:sp>
      <p:sp>
        <p:nvSpPr>
          <p:cNvPr id="17" name="Slide Number Placeholder 4"/>
          <p:cNvSpPr>
            <a:spLocks noGrp="1"/>
          </p:cNvSpPr>
          <p:nvPr>
            <p:ph type="sldNum" sz="quarter" idx="12"/>
          </p:nvPr>
        </p:nvSpPr>
        <p:spPr>
          <a:xfrm>
            <a:off x="6553200" y="6553200"/>
            <a:ext cx="2133600" cy="304800"/>
          </a:xfrm>
        </p:spPr>
        <p:txBody>
          <a:bodyPr/>
          <a:lstStyle>
            <a:lvl1pPr>
              <a:defRPr>
                <a:solidFill>
                  <a:schemeClr val="bg1"/>
                </a:solidFill>
              </a:defRPr>
            </a:lvl1pPr>
          </a:lstStyle>
          <a:p>
            <a:fld id="{80F88FF4-1BD9-4AA8-B980-C7776087ABA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4-Up Mixed">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3804047" cy="6858000"/>
          </a:xfrm>
          <a:prstGeom prst="rect">
            <a:avLst/>
          </a:prstGeom>
        </p:spPr>
      </p:pic>
      <p:sp>
        <p:nvSpPr>
          <p:cNvPr id="6" name="Rectangle 7"/>
          <p:cNvSpPr>
            <a:spLocks noGrp="1"/>
          </p:cNvSpPr>
          <p:nvPr>
            <p:ph type="pic" sz="quarter" idx="14"/>
          </p:nvPr>
        </p:nvSpPr>
        <p:spPr>
          <a:xfrm>
            <a:off x="762000" y="257665"/>
            <a:ext cx="4481957" cy="5990735"/>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4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7" name="Rectangle 7"/>
          <p:cNvSpPr>
            <a:spLocks noGrp="1" noChangeAspect="1"/>
          </p:cNvSpPr>
          <p:nvPr>
            <p:ph type="pic" sz="quarter" idx="18"/>
          </p:nvPr>
        </p:nvSpPr>
        <p:spPr>
          <a:xfrm>
            <a:off x="5655438" y="257665"/>
            <a:ext cx="2366713" cy="1775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8" name="Picture Placeholder 7"/>
          <p:cNvSpPr>
            <a:spLocks noGrp="1" noChangeAspect="1"/>
          </p:cNvSpPr>
          <p:nvPr>
            <p:ph type="pic" sz="quarter" idx="22"/>
          </p:nvPr>
        </p:nvSpPr>
        <p:spPr>
          <a:xfrm>
            <a:off x="5655438" y="2362200"/>
            <a:ext cx="2366713" cy="1775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9" name="Rectangle 7"/>
          <p:cNvSpPr>
            <a:spLocks noGrp="1" noChangeAspect="1"/>
          </p:cNvSpPr>
          <p:nvPr>
            <p:ph type="pic" sz="quarter" idx="23"/>
          </p:nvPr>
        </p:nvSpPr>
        <p:spPr>
          <a:xfrm>
            <a:off x="5655438" y="4495800"/>
            <a:ext cx="2366713" cy="1775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2"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13" name="Footer Placeholder 4"/>
          <p:cNvSpPr>
            <a:spLocks noGrp="1"/>
          </p:cNvSpPr>
          <p:nvPr>
            <p:ph type="ftr" sz="quarter" idx="11"/>
          </p:nvPr>
        </p:nvSpPr>
        <p:spPr>
          <a:xfrm>
            <a:off x="2971800" y="6553200"/>
            <a:ext cx="2895600" cy="304800"/>
          </a:xfrm>
        </p:spPr>
        <p:txBody>
          <a:bodyPr/>
          <a:lstStyle/>
          <a:p>
            <a:endParaRPr lang="en-US"/>
          </a:p>
        </p:txBody>
      </p:sp>
      <p:sp>
        <p:nvSpPr>
          <p:cNvPr id="14"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
        <p:nvSpPr>
          <p:cNvPr id="15" name="Rectangle 14"/>
          <p:cNvSpPr/>
          <p:nvPr userDrawn="1"/>
        </p:nvSpPr>
        <p:spPr>
          <a:xfrm>
            <a:off x="8524568" y="0"/>
            <a:ext cx="540774" cy="685800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16" name="Straight Connector 15"/>
          <p:cNvCxnSpPr/>
          <p:nvPr userDrawn="1"/>
        </p:nvCxnSpPr>
        <p:spPr>
          <a:xfrm rot="5400000">
            <a:off x="5693734" y="3429000"/>
            <a:ext cx="6858000" cy="0"/>
          </a:xfrm>
          <a:prstGeom prst="line">
            <a:avLst/>
          </a:prstGeom>
          <a:ln w="50800">
            <a:solidFill>
              <a:srgbClr val="91BED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bum Section ">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3804047" cy="6858000"/>
          </a:xfrm>
          <a:prstGeom prst="rect">
            <a:avLst/>
          </a:prstGeom>
        </p:spPr>
      </p:pic>
      <p:sp>
        <p:nvSpPr>
          <p:cNvPr id="2" name="Title 1"/>
          <p:cNvSpPr>
            <a:spLocks noGrp="1"/>
          </p:cNvSpPr>
          <p:nvPr>
            <p:ph type="title"/>
          </p:nvPr>
        </p:nvSpPr>
        <p:spPr>
          <a:xfrm>
            <a:off x="609600" y="4646839"/>
            <a:ext cx="7772400" cy="1362075"/>
          </a:xfrm>
        </p:spPr>
        <p:txBody>
          <a:bodyPr anchor="t"/>
          <a:lstStyle>
            <a:lvl1pPr algn="l">
              <a:defRPr sz="4000" b="1" cap="all">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314665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10" name="Footer Placeholder 4"/>
          <p:cNvSpPr>
            <a:spLocks noGrp="1"/>
          </p:cNvSpPr>
          <p:nvPr>
            <p:ph type="ftr" sz="quarter" idx="11"/>
          </p:nvPr>
        </p:nvSpPr>
        <p:spPr>
          <a:xfrm>
            <a:off x="2971800" y="6553200"/>
            <a:ext cx="2895600" cy="304800"/>
          </a:xfrm>
        </p:spPr>
        <p:txBody>
          <a:bodyPr/>
          <a:lstStyle/>
          <a:p>
            <a:endParaRPr lang="en-US"/>
          </a:p>
        </p:txBody>
      </p:sp>
      <p:sp>
        <p:nvSpPr>
          <p:cNvPr id="11"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Up: 3 Landscape with 2 Portrait">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7"/>
          <p:cNvSpPr>
            <a:spLocks noGrp="1"/>
          </p:cNvSpPr>
          <p:nvPr>
            <p:ph type="pic" sz="quarter" idx="14"/>
          </p:nvPr>
        </p:nvSpPr>
        <p:spPr>
          <a:xfrm>
            <a:off x="609600" y="3480498"/>
            <a:ext cx="1920956" cy="275762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7" name="Rectangle 7"/>
          <p:cNvSpPr>
            <a:spLocks noGrp="1"/>
          </p:cNvSpPr>
          <p:nvPr>
            <p:ph type="pic" sz="quarter" idx="17"/>
          </p:nvPr>
        </p:nvSpPr>
        <p:spPr>
          <a:xfrm>
            <a:off x="2881448" y="228600"/>
            <a:ext cx="5259410" cy="394455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4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8" name="Picture Placeholder 7"/>
          <p:cNvSpPr>
            <a:spLocks noGrp="1"/>
          </p:cNvSpPr>
          <p:nvPr>
            <p:ph type="pic" sz="quarter" idx="26"/>
          </p:nvPr>
        </p:nvSpPr>
        <p:spPr>
          <a:xfrm>
            <a:off x="609600" y="228601"/>
            <a:ext cx="1920956" cy="275762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9" name="Rectangle 7"/>
          <p:cNvSpPr>
            <a:spLocks noGrp="1" noChangeAspect="1"/>
          </p:cNvSpPr>
          <p:nvPr>
            <p:ph type="pic" sz="quarter" idx="27"/>
          </p:nvPr>
        </p:nvSpPr>
        <p:spPr>
          <a:xfrm>
            <a:off x="5799895" y="4563306"/>
            <a:ext cx="2429706" cy="170773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0" name="Rectangle 7"/>
          <p:cNvSpPr>
            <a:spLocks noGrp="1" noChangeAspect="1"/>
          </p:cNvSpPr>
          <p:nvPr>
            <p:ph type="pic" sz="quarter" idx="28"/>
          </p:nvPr>
        </p:nvSpPr>
        <p:spPr>
          <a:xfrm>
            <a:off x="2895600" y="4563306"/>
            <a:ext cx="2512020" cy="170773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3"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14" name="Footer Placeholder 4"/>
          <p:cNvSpPr>
            <a:spLocks noGrp="1"/>
          </p:cNvSpPr>
          <p:nvPr>
            <p:ph type="ftr" sz="quarter" idx="11"/>
          </p:nvPr>
        </p:nvSpPr>
        <p:spPr>
          <a:xfrm>
            <a:off x="2971800" y="6553200"/>
            <a:ext cx="2895600" cy="304800"/>
          </a:xfrm>
        </p:spPr>
        <p:txBody>
          <a:bodyPr/>
          <a:lstStyle/>
          <a:p>
            <a:endParaRPr lang="en-US"/>
          </a:p>
        </p:txBody>
      </p:sp>
      <p:sp>
        <p:nvSpPr>
          <p:cNvPr id="15"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5-Up: 2 Landscape with 3 Portrait">
    <p:bg>
      <p:bgPr>
        <a:solidFill>
          <a:schemeClr val="bg1">
            <a:lumMod val="95000"/>
          </a:schemeClr>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FEED2B4-868F-4681-9E70-FF7ECCDC67D4}" type="datetimeFigureOut">
              <a:rPr lang="en-US" smtClean="0"/>
              <a:t>9/10/2013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F88FF4-1BD9-4AA8-B980-C7776087ABAF}" type="slidenum">
              <a:rPr lang="en-US" smtClean="0"/>
              <a:t>‹#›</a:t>
            </a:fld>
            <a:endParaRPr lang="en-US"/>
          </a:p>
        </p:txBody>
      </p:sp>
      <p:sp>
        <p:nvSpPr>
          <p:cNvPr id="10" name="Rectangle 7"/>
          <p:cNvSpPr>
            <a:spLocks noGrp="1"/>
          </p:cNvSpPr>
          <p:nvPr>
            <p:ph type="pic" sz="quarter" idx="26"/>
          </p:nvPr>
        </p:nvSpPr>
        <p:spPr>
          <a:xfrm>
            <a:off x="529105" y="3124200"/>
            <a:ext cx="2518895" cy="3167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4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1" name="Rectangle 7"/>
          <p:cNvSpPr>
            <a:spLocks noGrp="1"/>
          </p:cNvSpPr>
          <p:nvPr>
            <p:ph type="pic" sz="quarter" idx="29"/>
          </p:nvPr>
        </p:nvSpPr>
        <p:spPr>
          <a:xfrm>
            <a:off x="511374" y="228601"/>
            <a:ext cx="3829900" cy="2651469"/>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Font typeface="Arial" pitchFamily="34" charset="0"/>
              <a:buNone/>
              <a:defRPr lang="en-US" sz="24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2" name="Rectangle 7"/>
          <p:cNvSpPr>
            <a:spLocks noGrp="1"/>
          </p:cNvSpPr>
          <p:nvPr>
            <p:ph type="pic" sz="quarter" idx="30"/>
          </p:nvPr>
        </p:nvSpPr>
        <p:spPr>
          <a:xfrm>
            <a:off x="4780700" y="228601"/>
            <a:ext cx="3829900" cy="2651469"/>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4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3" name="Rectangle 7"/>
          <p:cNvSpPr>
            <a:spLocks noGrp="1"/>
          </p:cNvSpPr>
          <p:nvPr>
            <p:ph type="pic" sz="quarter" idx="27"/>
          </p:nvPr>
        </p:nvSpPr>
        <p:spPr>
          <a:xfrm>
            <a:off x="3310405" y="3124200"/>
            <a:ext cx="2518895" cy="3167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4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14" name="Rectangle 7"/>
          <p:cNvSpPr>
            <a:spLocks noGrp="1"/>
          </p:cNvSpPr>
          <p:nvPr>
            <p:ph type="pic" sz="quarter" idx="28"/>
          </p:nvPr>
        </p:nvSpPr>
        <p:spPr>
          <a:xfrm>
            <a:off x="6091705" y="3124200"/>
            <a:ext cx="2518895" cy="3167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40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Photo Grid with Captions">
    <p:bg>
      <p:bgRef idx="1001">
        <a:schemeClr val="bg1"/>
      </p:bgRef>
    </p:bg>
    <p:spTree>
      <p:nvGrpSpPr>
        <p:cNvPr id="1" name=""/>
        <p:cNvGrpSpPr/>
        <p:nvPr/>
      </p:nvGrpSpPr>
      <p:grpSpPr>
        <a:xfrm>
          <a:off x="0" y="0"/>
          <a:ext cx="0" cy="0"/>
          <a:chOff x="0" y="0"/>
          <a:chExt cx="0" cy="0"/>
        </a:xfrm>
      </p:grpSpPr>
      <p:sp>
        <p:nvSpPr>
          <p:cNvPr id="65" name="Rectangle 64"/>
          <p:cNvSpPr/>
          <p:nvPr userDrawn="1"/>
        </p:nvSpPr>
        <p:spPr>
          <a:xfrm>
            <a:off x="4648200" y="45582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Placeholder 25"/>
          <p:cNvSpPr>
            <a:spLocks noGrp="1"/>
          </p:cNvSpPr>
          <p:nvPr>
            <p:ph type="body" sz="quarter" idx="31" hasCustomPrompt="1"/>
          </p:nvPr>
        </p:nvSpPr>
        <p:spPr>
          <a:xfrm>
            <a:off x="4724400" y="4710610"/>
            <a:ext cx="1905000" cy="366889"/>
          </a:xfrm>
        </p:spPr>
        <p:txBody>
          <a:bodyPr>
            <a:normAutofit/>
          </a:bodyPr>
          <a:lstStyle>
            <a:lvl1pPr algn="l">
              <a:buNone/>
              <a:defRPr sz="1600" b="1" baseline="0">
                <a:solidFill>
                  <a:srgbClr val="FC7500"/>
                </a:solidFill>
              </a:defRPr>
            </a:lvl1pPr>
          </a:lstStyle>
          <a:p>
            <a:pPr lvl="0"/>
            <a:r>
              <a:rPr lang="en-US" dirty="0" smtClean="0"/>
              <a:t>CLICK TO ADD TITLE</a:t>
            </a:r>
            <a:endParaRPr lang="en-US" dirty="0"/>
          </a:p>
        </p:txBody>
      </p:sp>
      <p:sp>
        <p:nvSpPr>
          <p:cNvPr id="67" name="Text Placeholder 28"/>
          <p:cNvSpPr>
            <a:spLocks noGrp="1"/>
          </p:cNvSpPr>
          <p:nvPr>
            <p:ph type="body" sz="quarter" idx="32" hasCustomPrompt="1"/>
          </p:nvPr>
        </p:nvSpPr>
        <p:spPr>
          <a:xfrm>
            <a:off x="4724400" y="5167810"/>
            <a:ext cx="1905000" cy="1247422"/>
          </a:xfrm>
        </p:spPr>
        <p:txBody>
          <a:bodyPr>
            <a:normAutofit/>
          </a:bodyPr>
          <a:lstStyle>
            <a:lvl1pPr marL="0" indent="0" algn="l">
              <a:buNone/>
              <a:defRPr sz="1800" baseline="0">
                <a:solidFill>
                  <a:schemeClr val="tx1">
                    <a:lumMod val="65000"/>
                    <a:lumOff val="35000"/>
                  </a:schemeClr>
                </a:solidFill>
              </a:defRPr>
            </a:lvl1pPr>
          </a:lstStyle>
          <a:p>
            <a:pPr lvl="0"/>
            <a:r>
              <a:rPr lang="en-US" dirty="0" smtClean="0"/>
              <a:t>Click to add text for the picture to the right</a:t>
            </a:r>
            <a:endParaRPr lang="en-US" dirty="0"/>
          </a:p>
        </p:txBody>
      </p:sp>
      <p:sp>
        <p:nvSpPr>
          <p:cNvPr id="33" name="Rectangle 32"/>
          <p:cNvSpPr/>
          <p:nvPr userDrawn="1"/>
        </p:nvSpPr>
        <p:spPr>
          <a:xfrm>
            <a:off x="4648200" y="2910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 Placeholder 25"/>
          <p:cNvSpPr>
            <a:spLocks noGrp="1"/>
          </p:cNvSpPr>
          <p:nvPr>
            <p:ph type="body" sz="quarter" idx="19" hasCustomPrompt="1"/>
          </p:nvPr>
        </p:nvSpPr>
        <p:spPr>
          <a:xfrm>
            <a:off x="4724400" y="443410"/>
            <a:ext cx="1905000" cy="366889"/>
          </a:xfrm>
        </p:spPr>
        <p:txBody>
          <a:bodyPr>
            <a:normAutofit/>
          </a:bodyPr>
          <a:lstStyle>
            <a:lvl1pPr algn="l">
              <a:buNone/>
              <a:defRPr sz="1600" b="1" baseline="0">
                <a:solidFill>
                  <a:srgbClr val="FC7500"/>
                </a:solidFill>
              </a:defRPr>
            </a:lvl1pPr>
          </a:lstStyle>
          <a:p>
            <a:pPr lvl="0"/>
            <a:r>
              <a:rPr lang="en-US" dirty="0" smtClean="0"/>
              <a:t>CLICK TO ADD TITLE</a:t>
            </a:r>
            <a:endParaRPr lang="en-US" dirty="0"/>
          </a:p>
        </p:txBody>
      </p:sp>
      <p:sp>
        <p:nvSpPr>
          <p:cNvPr id="35" name="Text Placeholder 28"/>
          <p:cNvSpPr>
            <a:spLocks noGrp="1"/>
          </p:cNvSpPr>
          <p:nvPr>
            <p:ph type="body" sz="quarter" idx="20" hasCustomPrompt="1"/>
          </p:nvPr>
        </p:nvSpPr>
        <p:spPr>
          <a:xfrm>
            <a:off x="4724400" y="900610"/>
            <a:ext cx="1905000" cy="1247422"/>
          </a:xfrm>
        </p:spPr>
        <p:txBody>
          <a:bodyPr>
            <a:normAutofit/>
          </a:bodyPr>
          <a:lstStyle>
            <a:lvl1pPr marL="0" indent="0" algn="l">
              <a:buNone/>
              <a:defRPr sz="1800" baseline="0">
                <a:solidFill>
                  <a:schemeClr val="tx1">
                    <a:lumMod val="65000"/>
                    <a:lumOff val="35000"/>
                  </a:schemeClr>
                </a:solidFill>
              </a:defRPr>
            </a:lvl1pPr>
          </a:lstStyle>
          <a:p>
            <a:pPr lvl="0"/>
            <a:r>
              <a:rPr lang="en-US" dirty="0" smtClean="0"/>
              <a:t>Click to add text for the picture to the right</a:t>
            </a:r>
            <a:endParaRPr lang="en-US" dirty="0"/>
          </a:p>
        </p:txBody>
      </p:sp>
      <p:sp>
        <p:nvSpPr>
          <p:cNvPr id="27" name="Rectangle 26"/>
          <p:cNvSpPr/>
          <p:nvPr userDrawn="1"/>
        </p:nvSpPr>
        <p:spPr>
          <a:xfrm>
            <a:off x="228600" y="2910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11"/>
          <p:cNvSpPr>
            <a:spLocks noGrp="1"/>
          </p:cNvSpPr>
          <p:nvPr>
            <p:ph type="pic" sz="quarter" idx="13"/>
          </p:nvPr>
        </p:nvSpPr>
        <p:spPr>
          <a:xfrm>
            <a:off x="2438400" y="2910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24" name="Picture Placeholder 11"/>
          <p:cNvSpPr>
            <a:spLocks noGrp="1"/>
          </p:cNvSpPr>
          <p:nvPr>
            <p:ph type="pic" sz="quarter" idx="16"/>
          </p:nvPr>
        </p:nvSpPr>
        <p:spPr>
          <a:xfrm>
            <a:off x="6858000" y="2910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26" name="Text Placeholder 25"/>
          <p:cNvSpPr>
            <a:spLocks noGrp="1"/>
          </p:cNvSpPr>
          <p:nvPr>
            <p:ph type="body" sz="quarter" idx="17" hasCustomPrompt="1"/>
          </p:nvPr>
        </p:nvSpPr>
        <p:spPr>
          <a:xfrm>
            <a:off x="304800" y="443410"/>
            <a:ext cx="1905000" cy="366889"/>
          </a:xfrm>
        </p:spPr>
        <p:txBody>
          <a:bodyPr>
            <a:normAutofit/>
          </a:bodyPr>
          <a:lstStyle>
            <a:lvl1pPr algn="l">
              <a:buNone/>
              <a:defRPr sz="1600" b="1" baseline="0">
                <a:solidFill>
                  <a:srgbClr val="FC7500"/>
                </a:solidFill>
              </a:defRPr>
            </a:lvl1pPr>
          </a:lstStyle>
          <a:p>
            <a:pPr lvl="0"/>
            <a:r>
              <a:rPr lang="en-US" dirty="0" smtClean="0"/>
              <a:t>CLICK TO ADD TITLE</a:t>
            </a:r>
            <a:endParaRPr lang="en-US" dirty="0"/>
          </a:p>
        </p:txBody>
      </p:sp>
      <p:sp>
        <p:nvSpPr>
          <p:cNvPr id="29" name="Text Placeholder 28"/>
          <p:cNvSpPr>
            <a:spLocks noGrp="1"/>
          </p:cNvSpPr>
          <p:nvPr>
            <p:ph type="body" sz="quarter" idx="18" hasCustomPrompt="1"/>
          </p:nvPr>
        </p:nvSpPr>
        <p:spPr>
          <a:xfrm>
            <a:off x="304800" y="900610"/>
            <a:ext cx="1905000" cy="1247422"/>
          </a:xfrm>
        </p:spPr>
        <p:txBody>
          <a:bodyPr>
            <a:normAutofit/>
          </a:bodyPr>
          <a:lstStyle>
            <a:lvl1pPr marL="0" indent="0" algn="l">
              <a:buNone/>
              <a:defRPr sz="1800" baseline="0">
                <a:solidFill>
                  <a:schemeClr val="tx1">
                    <a:lumMod val="65000"/>
                    <a:lumOff val="35000"/>
                  </a:schemeClr>
                </a:solidFill>
              </a:defRPr>
            </a:lvl1pPr>
          </a:lstStyle>
          <a:p>
            <a:pPr lvl="0"/>
            <a:r>
              <a:rPr lang="en-US" dirty="0" smtClean="0"/>
              <a:t>Click to add text for the picture to the right</a:t>
            </a:r>
            <a:endParaRPr lang="en-US" dirty="0"/>
          </a:p>
        </p:txBody>
      </p:sp>
      <p:sp>
        <p:nvSpPr>
          <p:cNvPr id="52" name="Rectangle 51"/>
          <p:cNvSpPr/>
          <p:nvPr userDrawn="1"/>
        </p:nvSpPr>
        <p:spPr>
          <a:xfrm>
            <a:off x="2440857" y="24246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Picture Placeholder 11"/>
          <p:cNvSpPr>
            <a:spLocks noGrp="1"/>
          </p:cNvSpPr>
          <p:nvPr>
            <p:ph type="pic" sz="quarter" idx="21"/>
          </p:nvPr>
        </p:nvSpPr>
        <p:spPr>
          <a:xfrm>
            <a:off x="228600" y="24246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54" name="Picture Placeholder 11"/>
          <p:cNvSpPr>
            <a:spLocks noGrp="1"/>
          </p:cNvSpPr>
          <p:nvPr>
            <p:ph type="pic" sz="quarter" idx="22"/>
          </p:nvPr>
        </p:nvSpPr>
        <p:spPr>
          <a:xfrm>
            <a:off x="4650657" y="24246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55" name="Text Placeholder 25"/>
          <p:cNvSpPr>
            <a:spLocks noGrp="1"/>
          </p:cNvSpPr>
          <p:nvPr>
            <p:ph type="body" sz="quarter" idx="23" hasCustomPrompt="1"/>
          </p:nvPr>
        </p:nvSpPr>
        <p:spPr>
          <a:xfrm>
            <a:off x="2517057" y="2577010"/>
            <a:ext cx="1905000" cy="366889"/>
          </a:xfrm>
        </p:spPr>
        <p:txBody>
          <a:bodyPr>
            <a:normAutofit/>
          </a:bodyPr>
          <a:lstStyle>
            <a:lvl1pPr algn="l">
              <a:buNone/>
              <a:defRPr sz="1600" b="1" baseline="0">
                <a:solidFill>
                  <a:srgbClr val="FC7500"/>
                </a:solidFill>
              </a:defRPr>
            </a:lvl1pPr>
          </a:lstStyle>
          <a:p>
            <a:pPr lvl="0"/>
            <a:r>
              <a:rPr lang="en-US" dirty="0" smtClean="0"/>
              <a:t>CLICK TO ADD TITLE</a:t>
            </a:r>
            <a:endParaRPr lang="en-US" dirty="0"/>
          </a:p>
        </p:txBody>
      </p:sp>
      <p:sp>
        <p:nvSpPr>
          <p:cNvPr id="56" name="Text Placeholder 28"/>
          <p:cNvSpPr>
            <a:spLocks noGrp="1"/>
          </p:cNvSpPr>
          <p:nvPr>
            <p:ph type="body" sz="quarter" idx="24" hasCustomPrompt="1"/>
          </p:nvPr>
        </p:nvSpPr>
        <p:spPr>
          <a:xfrm>
            <a:off x="2517057" y="3034210"/>
            <a:ext cx="1905000" cy="1247422"/>
          </a:xfrm>
        </p:spPr>
        <p:txBody>
          <a:bodyPr>
            <a:normAutofit/>
          </a:bodyPr>
          <a:lstStyle>
            <a:lvl1pPr marL="0" indent="0" algn="l">
              <a:buNone/>
              <a:defRPr sz="1800" baseline="0">
                <a:solidFill>
                  <a:schemeClr val="tx1">
                    <a:lumMod val="65000"/>
                    <a:lumOff val="35000"/>
                  </a:schemeClr>
                </a:solidFill>
              </a:defRPr>
            </a:lvl1pPr>
          </a:lstStyle>
          <a:p>
            <a:pPr lvl="0"/>
            <a:r>
              <a:rPr lang="en-US" dirty="0" smtClean="0"/>
              <a:t>Click to add text for the picture to the left</a:t>
            </a:r>
            <a:endParaRPr lang="en-US" dirty="0"/>
          </a:p>
        </p:txBody>
      </p:sp>
      <p:sp>
        <p:nvSpPr>
          <p:cNvPr id="57" name="Rectangle 56"/>
          <p:cNvSpPr/>
          <p:nvPr userDrawn="1"/>
        </p:nvSpPr>
        <p:spPr>
          <a:xfrm>
            <a:off x="6860457" y="24246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Placeholder 25"/>
          <p:cNvSpPr>
            <a:spLocks noGrp="1"/>
          </p:cNvSpPr>
          <p:nvPr>
            <p:ph type="body" sz="quarter" idx="25" hasCustomPrompt="1"/>
          </p:nvPr>
        </p:nvSpPr>
        <p:spPr>
          <a:xfrm>
            <a:off x="6936657" y="2577010"/>
            <a:ext cx="1905000" cy="366889"/>
          </a:xfrm>
        </p:spPr>
        <p:txBody>
          <a:bodyPr>
            <a:normAutofit/>
          </a:bodyPr>
          <a:lstStyle>
            <a:lvl1pPr algn="l">
              <a:buNone/>
              <a:defRPr sz="1600" b="1" baseline="0">
                <a:solidFill>
                  <a:srgbClr val="FC7500"/>
                </a:solidFill>
              </a:defRPr>
            </a:lvl1pPr>
          </a:lstStyle>
          <a:p>
            <a:pPr lvl="0"/>
            <a:r>
              <a:rPr lang="en-US" dirty="0" smtClean="0"/>
              <a:t>CLICK TO ADD TITLE</a:t>
            </a:r>
            <a:endParaRPr lang="en-US" dirty="0"/>
          </a:p>
        </p:txBody>
      </p:sp>
      <p:sp>
        <p:nvSpPr>
          <p:cNvPr id="59" name="Text Placeholder 28"/>
          <p:cNvSpPr>
            <a:spLocks noGrp="1"/>
          </p:cNvSpPr>
          <p:nvPr>
            <p:ph type="body" sz="quarter" idx="26" hasCustomPrompt="1"/>
          </p:nvPr>
        </p:nvSpPr>
        <p:spPr>
          <a:xfrm>
            <a:off x="6936657" y="3034210"/>
            <a:ext cx="1905000" cy="1247422"/>
          </a:xfrm>
        </p:spPr>
        <p:txBody>
          <a:bodyPr>
            <a:normAutofit/>
          </a:bodyPr>
          <a:lstStyle>
            <a:lvl1pPr marL="0" indent="0" algn="l">
              <a:buNone/>
              <a:defRPr sz="1800" baseline="0">
                <a:solidFill>
                  <a:schemeClr val="tx1">
                    <a:lumMod val="65000"/>
                    <a:lumOff val="35000"/>
                  </a:schemeClr>
                </a:solidFill>
              </a:defRPr>
            </a:lvl1pPr>
          </a:lstStyle>
          <a:p>
            <a:pPr lvl="0"/>
            <a:r>
              <a:rPr lang="en-US" dirty="0" smtClean="0"/>
              <a:t>Click to add text for the picture to the left</a:t>
            </a:r>
            <a:endParaRPr lang="en-US" dirty="0"/>
          </a:p>
        </p:txBody>
      </p:sp>
      <p:sp>
        <p:nvSpPr>
          <p:cNvPr id="60" name="Rectangle 59"/>
          <p:cNvSpPr/>
          <p:nvPr userDrawn="1"/>
        </p:nvSpPr>
        <p:spPr>
          <a:xfrm>
            <a:off x="228600" y="45582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Picture Placeholder 11"/>
          <p:cNvSpPr>
            <a:spLocks noGrp="1"/>
          </p:cNvSpPr>
          <p:nvPr>
            <p:ph type="pic" sz="quarter" idx="27"/>
          </p:nvPr>
        </p:nvSpPr>
        <p:spPr>
          <a:xfrm>
            <a:off x="2435942" y="45582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62" name="Picture Placeholder 11"/>
          <p:cNvSpPr>
            <a:spLocks noGrp="1"/>
          </p:cNvSpPr>
          <p:nvPr>
            <p:ph type="pic" sz="quarter" idx="28"/>
          </p:nvPr>
        </p:nvSpPr>
        <p:spPr>
          <a:xfrm>
            <a:off x="6855542" y="45582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63" name="Text Placeholder 25"/>
          <p:cNvSpPr>
            <a:spLocks noGrp="1"/>
          </p:cNvSpPr>
          <p:nvPr>
            <p:ph type="body" sz="quarter" idx="29" hasCustomPrompt="1"/>
          </p:nvPr>
        </p:nvSpPr>
        <p:spPr>
          <a:xfrm>
            <a:off x="304800" y="4710610"/>
            <a:ext cx="1905000" cy="366889"/>
          </a:xfrm>
        </p:spPr>
        <p:txBody>
          <a:bodyPr>
            <a:normAutofit/>
          </a:bodyPr>
          <a:lstStyle>
            <a:lvl1pPr algn="l">
              <a:buNone/>
              <a:defRPr sz="1600" b="1" baseline="0">
                <a:solidFill>
                  <a:srgbClr val="FC7500"/>
                </a:solidFill>
              </a:defRPr>
            </a:lvl1pPr>
          </a:lstStyle>
          <a:p>
            <a:pPr lvl="0"/>
            <a:r>
              <a:rPr lang="en-US" dirty="0" smtClean="0"/>
              <a:t>CLICK TO ADD TITLE</a:t>
            </a:r>
            <a:endParaRPr lang="en-US" dirty="0"/>
          </a:p>
        </p:txBody>
      </p:sp>
      <p:sp>
        <p:nvSpPr>
          <p:cNvPr id="64" name="Text Placeholder 28"/>
          <p:cNvSpPr>
            <a:spLocks noGrp="1"/>
          </p:cNvSpPr>
          <p:nvPr>
            <p:ph type="body" sz="quarter" idx="30" hasCustomPrompt="1"/>
          </p:nvPr>
        </p:nvSpPr>
        <p:spPr>
          <a:xfrm>
            <a:off x="304800" y="5167810"/>
            <a:ext cx="1905000" cy="1247422"/>
          </a:xfrm>
        </p:spPr>
        <p:txBody>
          <a:bodyPr>
            <a:normAutofit/>
          </a:bodyPr>
          <a:lstStyle>
            <a:lvl1pPr marL="0" indent="0" algn="l">
              <a:buNone/>
              <a:defRPr sz="1800" baseline="0">
                <a:solidFill>
                  <a:schemeClr val="tx1">
                    <a:lumMod val="65000"/>
                    <a:lumOff val="35000"/>
                  </a:schemeClr>
                </a:solidFill>
              </a:defRPr>
            </a:lvl1pPr>
          </a:lstStyle>
          <a:p>
            <a:pPr lvl="0"/>
            <a:r>
              <a:rPr lang="en-US" dirty="0" smtClean="0"/>
              <a:t>Click to add text for the picture to the right</a:t>
            </a:r>
            <a:endParaRPr lang="en-US" dirty="0"/>
          </a:p>
        </p:txBody>
      </p:sp>
      <p:sp>
        <p:nvSpPr>
          <p:cNvPr id="28" name="Date Placeholder 6"/>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30" name="Footer Placeholder 7"/>
          <p:cNvSpPr>
            <a:spLocks noGrp="1"/>
          </p:cNvSpPr>
          <p:nvPr>
            <p:ph type="ftr" sz="quarter" idx="11"/>
          </p:nvPr>
        </p:nvSpPr>
        <p:spPr>
          <a:xfrm>
            <a:off x="3124200" y="6553200"/>
            <a:ext cx="2895600" cy="304800"/>
          </a:xfrm>
        </p:spPr>
        <p:txBody>
          <a:bodyPr/>
          <a:lstStyle/>
          <a:p>
            <a:endParaRPr lang="en-US"/>
          </a:p>
        </p:txBody>
      </p:sp>
      <p:sp>
        <p:nvSpPr>
          <p:cNvPr id="31" name="Slide Number Placeholder 8"/>
          <p:cNvSpPr>
            <a:spLocks noGrp="1"/>
          </p:cNvSpPr>
          <p:nvPr>
            <p:ph type="sldNum" sz="quarter" idx="12"/>
          </p:nvPr>
        </p:nvSpPr>
        <p:spPr>
          <a:xfrm>
            <a:off x="6553200" y="6553200"/>
            <a:ext cx="2133600" cy="304800"/>
          </a:xfrm>
        </p:spPr>
        <p:txBody>
          <a:bodyPr/>
          <a:lstStyle/>
          <a:p>
            <a:fld id="{80F88FF4-1BD9-4AA8-B980-C7776087ABA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Photo Grid with Colored Captions">
    <p:bg>
      <p:bgPr>
        <a:solidFill>
          <a:schemeClr val="bg1"/>
        </a:solidFill>
        <a:effectLst/>
      </p:bgPr>
    </p:bg>
    <p:spTree>
      <p:nvGrpSpPr>
        <p:cNvPr id="1" name=""/>
        <p:cNvGrpSpPr/>
        <p:nvPr/>
      </p:nvGrpSpPr>
      <p:grpSpPr>
        <a:xfrm>
          <a:off x="0" y="0"/>
          <a:ext cx="0" cy="0"/>
          <a:chOff x="0" y="0"/>
          <a:chExt cx="0" cy="0"/>
        </a:xfrm>
      </p:grpSpPr>
      <p:sp>
        <p:nvSpPr>
          <p:cNvPr id="51" name="Rectangle 50"/>
          <p:cNvSpPr/>
          <p:nvPr userDrawn="1"/>
        </p:nvSpPr>
        <p:spPr>
          <a:xfrm>
            <a:off x="4648200" y="4558210"/>
            <a:ext cx="2057400" cy="199499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Placeholder 25"/>
          <p:cNvSpPr>
            <a:spLocks noGrp="1"/>
          </p:cNvSpPr>
          <p:nvPr>
            <p:ph type="body" sz="quarter" idx="31" hasCustomPrompt="1"/>
          </p:nvPr>
        </p:nvSpPr>
        <p:spPr>
          <a:xfrm>
            <a:off x="4724400" y="4710610"/>
            <a:ext cx="1905000" cy="366889"/>
          </a:xfrm>
        </p:spPr>
        <p:txBody>
          <a:bodyPr>
            <a:normAutofit/>
          </a:bodyPr>
          <a:lstStyle>
            <a:lvl1pPr algn="l">
              <a:buNone/>
              <a:defRPr sz="1600" b="1" baseline="0">
                <a:solidFill>
                  <a:schemeClr val="bg1"/>
                </a:solidFill>
              </a:defRPr>
            </a:lvl1pPr>
          </a:lstStyle>
          <a:p>
            <a:pPr lvl="0"/>
            <a:r>
              <a:rPr lang="en-US" dirty="0" smtClean="0"/>
              <a:t>CLICK TO ADD TITLE</a:t>
            </a:r>
            <a:endParaRPr lang="en-US" dirty="0"/>
          </a:p>
        </p:txBody>
      </p:sp>
      <p:sp>
        <p:nvSpPr>
          <p:cNvPr id="53" name="Text Placeholder 28"/>
          <p:cNvSpPr>
            <a:spLocks noGrp="1"/>
          </p:cNvSpPr>
          <p:nvPr>
            <p:ph type="body" sz="quarter" idx="32" hasCustomPrompt="1"/>
          </p:nvPr>
        </p:nvSpPr>
        <p:spPr>
          <a:xfrm>
            <a:off x="4724400" y="5167810"/>
            <a:ext cx="1905000" cy="1247422"/>
          </a:xfrm>
        </p:spPr>
        <p:txBody>
          <a:bodyPr>
            <a:normAutofit/>
          </a:bodyPr>
          <a:lstStyle>
            <a:lvl1pPr marL="0" indent="0" algn="l">
              <a:buNone/>
              <a:defRPr sz="1800" baseline="0">
                <a:solidFill>
                  <a:schemeClr val="bg1"/>
                </a:solidFill>
              </a:defRPr>
            </a:lvl1pPr>
          </a:lstStyle>
          <a:p>
            <a:pPr lvl="0"/>
            <a:r>
              <a:rPr lang="en-US" dirty="0" smtClean="0"/>
              <a:t>Click to add text for the picture to the right</a:t>
            </a:r>
            <a:endParaRPr lang="en-US" dirty="0"/>
          </a:p>
        </p:txBody>
      </p:sp>
      <p:sp>
        <p:nvSpPr>
          <p:cNvPr id="35" name="Rectangle 34"/>
          <p:cNvSpPr/>
          <p:nvPr userDrawn="1"/>
        </p:nvSpPr>
        <p:spPr>
          <a:xfrm>
            <a:off x="4648200" y="291010"/>
            <a:ext cx="2057400" cy="1994990"/>
          </a:xfrm>
          <a:prstGeom prst="rect">
            <a:avLst/>
          </a:prstGeom>
          <a:solidFill>
            <a:srgbClr val="D9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25"/>
          <p:cNvSpPr>
            <a:spLocks noGrp="1"/>
          </p:cNvSpPr>
          <p:nvPr>
            <p:ph type="body" sz="quarter" idx="19" hasCustomPrompt="1"/>
          </p:nvPr>
        </p:nvSpPr>
        <p:spPr>
          <a:xfrm>
            <a:off x="4724400" y="443410"/>
            <a:ext cx="1905000" cy="366889"/>
          </a:xfrm>
        </p:spPr>
        <p:txBody>
          <a:bodyPr>
            <a:normAutofit/>
          </a:bodyPr>
          <a:lstStyle>
            <a:lvl1pPr algn="l">
              <a:buNone/>
              <a:defRPr sz="1600" b="1" baseline="0">
                <a:solidFill>
                  <a:schemeClr val="accent1">
                    <a:lumMod val="75000"/>
                  </a:schemeClr>
                </a:solidFill>
              </a:defRPr>
            </a:lvl1pPr>
          </a:lstStyle>
          <a:p>
            <a:pPr lvl="0"/>
            <a:r>
              <a:rPr lang="en-US" dirty="0" smtClean="0"/>
              <a:t>CLICK TO ADD TITLE</a:t>
            </a:r>
            <a:endParaRPr lang="en-US" dirty="0"/>
          </a:p>
        </p:txBody>
      </p:sp>
      <p:sp>
        <p:nvSpPr>
          <p:cNvPr id="37" name="Text Placeholder 28"/>
          <p:cNvSpPr>
            <a:spLocks noGrp="1"/>
          </p:cNvSpPr>
          <p:nvPr>
            <p:ph type="body" sz="quarter" idx="20" hasCustomPrompt="1"/>
          </p:nvPr>
        </p:nvSpPr>
        <p:spPr>
          <a:xfrm>
            <a:off x="4724400" y="900610"/>
            <a:ext cx="1905000" cy="1247422"/>
          </a:xfrm>
        </p:spPr>
        <p:txBody>
          <a:bodyPr>
            <a:normAutofit/>
          </a:bodyPr>
          <a:lstStyle>
            <a:lvl1pPr marL="0" indent="0" algn="l">
              <a:buNone/>
              <a:defRPr sz="1800" baseline="0">
                <a:solidFill>
                  <a:schemeClr val="tx1">
                    <a:lumMod val="65000"/>
                    <a:lumOff val="35000"/>
                  </a:schemeClr>
                </a:solidFill>
              </a:defRPr>
            </a:lvl1pPr>
          </a:lstStyle>
          <a:p>
            <a:pPr lvl="0"/>
            <a:r>
              <a:rPr lang="en-US" dirty="0" smtClean="0"/>
              <a:t>Click to add text for the picture to the right</a:t>
            </a:r>
            <a:endParaRPr lang="en-US" dirty="0"/>
          </a:p>
        </p:txBody>
      </p:sp>
      <p:sp>
        <p:nvSpPr>
          <p:cNvPr id="30" name="Rectangle 29"/>
          <p:cNvSpPr/>
          <p:nvPr userDrawn="1"/>
        </p:nvSpPr>
        <p:spPr>
          <a:xfrm>
            <a:off x="228600" y="291010"/>
            <a:ext cx="2057400" cy="199499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C7500"/>
              </a:solidFill>
            </a:endParaRPr>
          </a:p>
        </p:txBody>
      </p:sp>
      <p:sp>
        <p:nvSpPr>
          <p:cNvPr id="31" name="Picture Placeholder 11"/>
          <p:cNvSpPr>
            <a:spLocks noGrp="1"/>
          </p:cNvSpPr>
          <p:nvPr>
            <p:ph type="pic" sz="quarter" idx="13"/>
          </p:nvPr>
        </p:nvSpPr>
        <p:spPr>
          <a:xfrm>
            <a:off x="2435942" y="295275"/>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32" name="Picture Placeholder 11"/>
          <p:cNvSpPr>
            <a:spLocks noGrp="1"/>
          </p:cNvSpPr>
          <p:nvPr>
            <p:ph type="pic" sz="quarter" idx="16"/>
          </p:nvPr>
        </p:nvSpPr>
        <p:spPr>
          <a:xfrm>
            <a:off x="6855542" y="2910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33" name="Text Placeholder 25"/>
          <p:cNvSpPr>
            <a:spLocks noGrp="1"/>
          </p:cNvSpPr>
          <p:nvPr>
            <p:ph type="body" sz="quarter" idx="17" hasCustomPrompt="1"/>
          </p:nvPr>
        </p:nvSpPr>
        <p:spPr>
          <a:xfrm>
            <a:off x="304800" y="443410"/>
            <a:ext cx="1905000" cy="366889"/>
          </a:xfrm>
        </p:spPr>
        <p:txBody>
          <a:bodyPr>
            <a:normAutofit/>
          </a:bodyPr>
          <a:lstStyle>
            <a:lvl1pPr algn="l">
              <a:buNone/>
              <a:defRPr sz="1600" b="1" baseline="0">
                <a:solidFill>
                  <a:schemeClr val="bg1"/>
                </a:solidFill>
              </a:defRPr>
            </a:lvl1pPr>
          </a:lstStyle>
          <a:p>
            <a:pPr lvl="0"/>
            <a:r>
              <a:rPr lang="en-US" dirty="0" smtClean="0"/>
              <a:t>CLICK TO ADD TITLE</a:t>
            </a:r>
            <a:endParaRPr lang="en-US" dirty="0"/>
          </a:p>
        </p:txBody>
      </p:sp>
      <p:sp>
        <p:nvSpPr>
          <p:cNvPr id="34" name="Text Placeholder 28"/>
          <p:cNvSpPr>
            <a:spLocks noGrp="1"/>
          </p:cNvSpPr>
          <p:nvPr>
            <p:ph type="body" sz="quarter" idx="18" hasCustomPrompt="1"/>
          </p:nvPr>
        </p:nvSpPr>
        <p:spPr>
          <a:xfrm>
            <a:off x="304800" y="900610"/>
            <a:ext cx="1905000" cy="1247422"/>
          </a:xfrm>
        </p:spPr>
        <p:txBody>
          <a:bodyPr>
            <a:normAutofit/>
          </a:bodyPr>
          <a:lstStyle>
            <a:lvl1pPr marL="0" indent="0" algn="l">
              <a:buNone/>
              <a:defRPr sz="1800" baseline="0">
                <a:solidFill>
                  <a:schemeClr val="bg1"/>
                </a:solidFill>
              </a:defRPr>
            </a:lvl1pPr>
          </a:lstStyle>
          <a:p>
            <a:pPr lvl="0"/>
            <a:r>
              <a:rPr lang="en-US" dirty="0" smtClean="0"/>
              <a:t>Click to add text for the picture to the right</a:t>
            </a:r>
            <a:endParaRPr lang="en-US" dirty="0"/>
          </a:p>
        </p:txBody>
      </p:sp>
      <p:sp>
        <p:nvSpPr>
          <p:cNvPr id="38" name="Rectangle 37"/>
          <p:cNvSpPr/>
          <p:nvPr userDrawn="1"/>
        </p:nvSpPr>
        <p:spPr>
          <a:xfrm>
            <a:off x="2440857" y="2424610"/>
            <a:ext cx="2057400" cy="199499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Picture Placeholder 11"/>
          <p:cNvSpPr>
            <a:spLocks noGrp="1"/>
          </p:cNvSpPr>
          <p:nvPr>
            <p:ph type="pic" sz="quarter" idx="21"/>
          </p:nvPr>
        </p:nvSpPr>
        <p:spPr>
          <a:xfrm>
            <a:off x="228600" y="24246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40" name="Picture Placeholder 11"/>
          <p:cNvSpPr>
            <a:spLocks noGrp="1"/>
          </p:cNvSpPr>
          <p:nvPr>
            <p:ph type="pic" sz="quarter" idx="22"/>
          </p:nvPr>
        </p:nvSpPr>
        <p:spPr>
          <a:xfrm>
            <a:off x="4650657" y="24246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41" name="Text Placeholder 25"/>
          <p:cNvSpPr>
            <a:spLocks noGrp="1"/>
          </p:cNvSpPr>
          <p:nvPr>
            <p:ph type="body" sz="quarter" idx="23" hasCustomPrompt="1"/>
          </p:nvPr>
        </p:nvSpPr>
        <p:spPr>
          <a:xfrm>
            <a:off x="2517057" y="2577010"/>
            <a:ext cx="1905000" cy="366889"/>
          </a:xfrm>
        </p:spPr>
        <p:txBody>
          <a:bodyPr>
            <a:normAutofit/>
          </a:bodyPr>
          <a:lstStyle>
            <a:lvl1pPr algn="l">
              <a:buNone/>
              <a:defRPr sz="1600" b="1" baseline="0">
                <a:solidFill>
                  <a:schemeClr val="bg1"/>
                </a:solidFill>
              </a:defRPr>
            </a:lvl1pPr>
          </a:lstStyle>
          <a:p>
            <a:pPr lvl="0"/>
            <a:r>
              <a:rPr lang="en-US" dirty="0" smtClean="0"/>
              <a:t>CLICK TO ADD TITLE</a:t>
            </a:r>
            <a:endParaRPr lang="en-US" dirty="0"/>
          </a:p>
        </p:txBody>
      </p:sp>
      <p:sp>
        <p:nvSpPr>
          <p:cNvPr id="42" name="Text Placeholder 28"/>
          <p:cNvSpPr>
            <a:spLocks noGrp="1"/>
          </p:cNvSpPr>
          <p:nvPr>
            <p:ph type="body" sz="quarter" idx="24" hasCustomPrompt="1"/>
          </p:nvPr>
        </p:nvSpPr>
        <p:spPr>
          <a:xfrm>
            <a:off x="2517057" y="3034210"/>
            <a:ext cx="1905000" cy="1247422"/>
          </a:xfrm>
        </p:spPr>
        <p:txBody>
          <a:bodyPr>
            <a:normAutofit/>
          </a:bodyPr>
          <a:lstStyle>
            <a:lvl1pPr marL="0" indent="0" algn="l">
              <a:buNone/>
              <a:defRPr sz="1800" baseline="0">
                <a:solidFill>
                  <a:schemeClr val="bg1"/>
                </a:solidFill>
              </a:defRPr>
            </a:lvl1pPr>
          </a:lstStyle>
          <a:p>
            <a:pPr lvl="0"/>
            <a:r>
              <a:rPr lang="en-US" dirty="0" smtClean="0"/>
              <a:t>Click to add text for the picture to the left</a:t>
            </a:r>
            <a:endParaRPr lang="en-US" dirty="0"/>
          </a:p>
        </p:txBody>
      </p:sp>
      <p:sp>
        <p:nvSpPr>
          <p:cNvPr id="43" name="Rectangle 42"/>
          <p:cNvSpPr/>
          <p:nvPr userDrawn="1"/>
        </p:nvSpPr>
        <p:spPr>
          <a:xfrm>
            <a:off x="6860457" y="2424610"/>
            <a:ext cx="2057400" cy="199499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Placeholder 25"/>
          <p:cNvSpPr>
            <a:spLocks noGrp="1"/>
          </p:cNvSpPr>
          <p:nvPr>
            <p:ph type="body" sz="quarter" idx="25" hasCustomPrompt="1"/>
          </p:nvPr>
        </p:nvSpPr>
        <p:spPr>
          <a:xfrm>
            <a:off x="6936657" y="2577010"/>
            <a:ext cx="1905000" cy="366889"/>
          </a:xfrm>
        </p:spPr>
        <p:txBody>
          <a:bodyPr>
            <a:normAutofit/>
          </a:bodyPr>
          <a:lstStyle>
            <a:lvl1pPr algn="l">
              <a:buNone/>
              <a:defRPr sz="1600" b="1" baseline="0">
                <a:solidFill>
                  <a:schemeClr val="bg1"/>
                </a:solidFill>
              </a:defRPr>
            </a:lvl1pPr>
          </a:lstStyle>
          <a:p>
            <a:pPr lvl="0"/>
            <a:r>
              <a:rPr lang="en-US" dirty="0" smtClean="0"/>
              <a:t>CLICK TO ADD TITLE</a:t>
            </a:r>
            <a:endParaRPr lang="en-US" dirty="0"/>
          </a:p>
        </p:txBody>
      </p:sp>
      <p:sp>
        <p:nvSpPr>
          <p:cNvPr id="45" name="Text Placeholder 28"/>
          <p:cNvSpPr>
            <a:spLocks noGrp="1"/>
          </p:cNvSpPr>
          <p:nvPr>
            <p:ph type="body" sz="quarter" idx="26" hasCustomPrompt="1"/>
          </p:nvPr>
        </p:nvSpPr>
        <p:spPr>
          <a:xfrm>
            <a:off x="6936657" y="3034210"/>
            <a:ext cx="1905000" cy="1247422"/>
          </a:xfrm>
        </p:spPr>
        <p:txBody>
          <a:bodyPr>
            <a:normAutofit/>
          </a:bodyPr>
          <a:lstStyle>
            <a:lvl1pPr marL="0" indent="0" algn="l">
              <a:buNone/>
              <a:defRPr sz="1800" baseline="0">
                <a:solidFill>
                  <a:schemeClr val="bg1"/>
                </a:solidFill>
              </a:defRPr>
            </a:lvl1pPr>
          </a:lstStyle>
          <a:p>
            <a:pPr lvl="0"/>
            <a:r>
              <a:rPr lang="en-US" dirty="0" smtClean="0"/>
              <a:t>Click to add text for the picture to the left</a:t>
            </a:r>
            <a:endParaRPr lang="en-US" dirty="0"/>
          </a:p>
        </p:txBody>
      </p:sp>
      <p:sp>
        <p:nvSpPr>
          <p:cNvPr id="46" name="Rectangle 45"/>
          <p:cNvSpPr/>
          <p:nvPr userDrawn="1"/>
        </p:nvSpPr>
        <p:spPr>
          <a:xfrm>
            <a:off x="228600" y="4558210"/>
            <a:ext cx="2057400" cy="1994990"/>
          </a:xfrm>
          <a:prstGeom prst="rect">
            <a:avLst/>
          </a:prstGeom>
          <a:solidFill>
            <a:srgbClr val="D9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Picture Placeholder 11"/>
          <p:cNvSpPr>
            <a:spLocks noGrp="1"/>
          </p:cNvSpPr>
          <p:nvPr>
            <p:ph type="pic" sz="quarter" idx="27"/>
          </p:nvPr>
        </p:nvSpPr>
        <p:spPr>
          <a:xfrm>
            <a:off x="2438400" y="45582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48" name="Picture Placeholder 11"/>
          <p:cNvSpPr>
            <a:spLocks noGrp="1"/>
          </p:cNvSpPr>
          <p:nvPr>
            <p:ph type="pic" sz="quarter" idx="28"/>
          </p:nvPr>
        </p:nvSpPr>
        <p:spPr>
          <a:xfrm>
            <a:off x="6858000" y="4558210"/>
            <a:ext cx="2059858" cy="1981200"/>
          </a:xfrm>
          <a:solidFill>
            <a:srgbClr val="F0F0F0"/>
          </a:solidFill>
        </p:spPr>
        <p:txBody>
          <a:bodyPr>
            <a:normAutofit/>
          </a:bodyPr>
          <a:lstStyle>
            <a:lvl1pPr algn="ctr">
              <a:buNone/>
              <a:defRPr sz="1800">
                <a:solidFill>
                  <a:schemeClr val="tx1">
                    <a:lumMod val="75000"/>
                    <a:lumOff val="25000"/>
                  </a:schemeClr>
                </a:solidFill>
              </a:defRPr>
            </a:lvl1pPr>
          </a:lstStyle>
          <a:p>
            <a:r>
              <a:rPr lang="en-US" smtClean="0"/>
              <a:t>Click icon to add picture</a:t>
            </a:r>
            <a:endParaRPr lang="en-US" dirty="0"/>
          </a:p>
        </p:txBody>
      </p:sp>
      <p:sp>
        <p:nvSpPr>
          <p:cNvPr id="49" name="Text Placeholder 25"/>
          <p:cNvSpPr>
            <a:spLocks noGrp="1"/>
          </p:cNvSpPr>
          <p:nvPr>
            <p:ph type="body" sz="quarter" idx="29" hasCustomPrompt="1"/>
          </p:nvPr>
        </p:nvSpPr>
        <p:spPr>
          <a:xfrm>
            <a:off x="304800" y="4710610"/>
            <a:ext cx="1905000" cy="366889"/>
          </a:xfrm>
        </p:spPr>
        <p:txBody>
          <a:bodyPr>
            <a:normAutofit/>
          </a:bodyPr>
          <a:lstStyle>
            <a:lvl1pPr algn="l">
              <a:buNone/>
              <a:defRPr sz="1600" b="1" baseline="0">
                <a:solidFill>
                  <a:schemeClr val="accent1">
                    <a:lumMod val="75000"/>
                  </a:schemeClr>
                </a:solidFill>
              </a:defRPr>
            </a:lvl1pPr>
          </a:lstStyle>
          <a:p>
            <a:pPr lvl="0"/>
            <a:r>
              <a:rPr lang="en-US" dirty="0" smtClean="0"/>
              <a:t>CLICK TO ADD TITLE</a:t>
            </a:r>
            <a:endParaRPr lang="en-US" dirty="0"/>
          </a:p>
        </p:txBody>
      </p:sp>
      <p:sp>
        <p:nvSpPr>
          <p:cNvPr id="50" name="Text Placeholder 28"/>
          <p:cNvSpPr>
            <a:spLocks noGrp="1"/>
          </p:cNvSpPr>
          <p:nvPr>
            <p:ph type="body" sz="quarter" idx="30" hasCustomPrompt="1"/>
          </p:nvPr>
        </p:nvSpPr>
        <p:spPr>
          <a:xfrm>
            <a:off x="304800" y="5167810"/>
            <a:ext cx="1905000" cy="1247422"/>
          </a:xfrm>
        </p:spPr>
        <p:txBody>
          <a:bodyPr>
            <a:normAutofit/>
          </a:bodyPr>
          <a:lstStyle>
            <a:lvl1pPr marL="0" indent="0" algn="l">
              <a:buNone/>
              <a:defRPr sz="1800" baseline="0">
                <a:solidFill>
                  <a:schemeClr val="tx1">
                    <a:lumMod val="65000"/>
                    <a:lumOff val="35000"/>
                  </a:schemeClr>
                </a:solidFill>
              </a:defRPr>
            </a:lvl1pPr>
          </a:lstStyle>
          <a:p>
            <a:pPr lvl="0"/>
            <a:r>
              <a:rPr lang="en-US" dirty="0" smtClean="0"/>
              <a:t>Click to add text for the picture to the right</a:t>
            </a:r>
            <a:endParaRPr lang="en-US" dirty="0"/>
          </a:p>
        </p:txBody>
      </p:sp>
      <p:sp>
        <p:nvSpPr>
          <p:cNvPr id="29" name="Date Placeholder 6"/>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54" name="Footer Placeholder 7"/>
          <p:cNvSpPr>
            <a:spLocks noGrp="1"/>
          </p:cNvSpPr>
          <p:nvPr>
            <p:ph type="ftr" sz="quarter" idx="11"/>
          </p:nvPr>
        </p:nvSpPr>
        <p:spPr>
          <a:xfrm>
            <a:off x="3124200" y="6553200"/>
            <a:ext cx="2895600" cy="304800"/>
          </a:xfrm>
        </p:spPr>
        <p:txBody>
          <a:bodyPr/>
          <a:lstStyle/>
          <a:p>
            <a:endParaRPr lang="en-US"/>
          </a:p>
        </p:txBody>
      </p:sp>
      <p:sp>
        <p:nvSpPr>
          <p:cNvPr id="55" name="Slide Number Placeholder 8"/>
          <p:cNvSpPr>
            <a:spLocks noGrp="1"/>
          </p:cNvSpPr>
          <p:nvPr>
            <p:ph type="sldNum" sz="quarter" idx="12"/>
          </p:nvPr>
        </p:nvSpPr>
        <p:spPr>
          <a:xfrm>
            <a:off x="6553200" y="6553200"/>
            <a:ext cx="2133600" cy="304800"/>
          </a:xfrm>
        </p:spPr>
        <p:txBody>
          <a:bodyPr/>
          <a:lstStyle/>
          <a:p>
            <a:fld id="{80F88FF4-1BD9-4AA8-B980-C7776087ABA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Panoramic with Caption">
    <p:bg>
      <p:bgPr>
        <a:solidFill>
          <a:schemeClr val="bg1">
            <a:lumMod val="95000"/>
          </a:schemeClr>
        </a:solidFill>
        <a:effectLst/>
      </p:bgPr>
    </p:bg>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3804047" cy="6858000"/>
          </a:xfrm>
          <a:prstGeom prst="rect">
            <a:avLst/>
          </a:prstGeom>
        </p:spPr>
      </p:pic>
      <p:sp>
        <p:nvSpPr>
          <p:cNvPr id="7" name="W¥ل云玗İαЂôÁûÂÚ丫:Pïçtúrê Plå¢éhõlðér 表¥鷗字㌍ 表_W 2"/>
          <p:cNvSpPr>
            <a:spLocks noGrp="1"/>
          </p:cNvSpPr>
          <p:nvPr>
            <p:ph type="pic" sz="quarter" idx="30"/>
          </p:nvPr>
        </p:nvSpPr>
        <p:spPr>
          <a:xfrm>
            <a:off x="466724" y="1371599"/>
            <a:ext cx="8191501" cy="2771776"/>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0" algn="ctr" rtl="0" latinLnBrk="0">
              <a:buFontTx/>
              <a:buNone/>
            </a:pPr>
            <a:r>
              <a:rPr lang="en-US" smtClean="0"/>
              <a:t>Click icon to add picture</a:t>
            </a:r>
            <a:endParaRPr lang="en-US" dirty="0"/>
          </a:p>
        </p:txBody>
      </p:sp>
      <p:sp>
        <p:nvSpPr>
          <p:cNvPr id="8" name="W¥ل云玗İαЂÕØÚáÛ丫:Téxt Plàçèhòlðêr 表¥鷗字㌍_W 3"/>
          <p:cNvSpPr>
            <a:spLocks noGrp="1"/>
          </p:cNvSpPr>
          <p:nvPr>
            <p:ph type="body" sz="quarter" idx="31" hasCustomPrompt="1"/>
          </p:nvPr>
        </p:nvSpPr>
        <p:spPr>
          <a:xfrm>
            <a:off x="457200" y="4343400"/>
            <a:ext cx="8229600" cy="1447800"/>
          </a:xfrm>
          <a:solidFill>
            <a:schemeClr val="bg1"/>
          </a:solidFill>
        </p:spPr>
        <p:txBody>
          <a:bodyPr tIns="91440" rIns="9144" bIns="91440" anchor="t"/>
          <a:lstStyle>
            <a:lvl1pPr marL="0" marR="0" indent="0" algn="l">
              <a:buFontTx/>
              <a:buNone/>
              <a:defRPr sz="1800" i="0">
                <a:solidFill>
                  <a:schemeClr val="tx1">
                    <a:lumMod val="75000"/>
                    <a:lumOff val="25000"/>
                  </a:schemeClr>
                </a:solidFill>
              </a:defRPr>
            </a:lvl1pPr>
            <a:extLst/>
          </a:lstStyle>
          <a:p>
            <a:pPr lvl="0"/>
            <a:r>
              <a:rPr lang="en-US" dirty="0" smtClean="0"/>
              <a:t>Click to add caption</a:t>
            </a:r>
            <a:endParaRPr lang="en-US" dirty="0"/>
          </a:p>
        </p:txBody>
      </p:sp>
      <p:grpSp>
        <p:nvGrpSpPr>
          <p:cNvPr id="9" name="Group 8"/>
          <p:cNvGrpSpPr/>
          <p:nvPr userDrawn="1"/>
        </p:nvGrpSpPr>
        <p:grpSpPr>
          <a:xfrm rot="5400000">
            <a:off x="4277032" y="1991032"/>
            <a:ext cx="589936" cy="9144000"/>
            <a:chOff x="8524568" y="0"/>
            <a:chExt cx="589936" cy="6858000"/>
          </a:xfrm>
        </p:grpSpPr>
        <p:sp>
          <p:nvSpPr>
            <p:cNvPr id="10" name="Rectangle 9"/>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11" name="Straight Connector 10"/>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2" name="Date Placeholder 2"/>
          <p:cNvSpPr>
            <a:spLocks noGrp="1"/>
          </p:cNvSpPr>
          <p:nvPr>
            <p:ph type="dt" sz="half" idx="10"/>
          </p:nvPr>
        </p:nvSpPr>
        <p:spPr>
          <a:xfrm>
            <a:off x="457200" y="6553200"/>
            <a:ext cx="2133600" cy="304800"/>
          </a:xfrm>
        </p:spPr>
        <p:txBody>
          <a:bodyPr/>
          <a:lstStyle>
            <a:lvl1pPr>
              <a:defRPr>
                <a:solidFill>
                  <a:schemeClr val="bg1"/>
                </a:solidFill>
              </a:defRPr>
            </a:lvl1pPr>
          </a:lstStyle>
          <a:p>
            <a:fld id="{EFEED2B4-868F-4681-9E70-FF7ECCDC67D4}" type="datetimeFigureOut">
              <a:rPr lang="en-US" smtClean="0"/>
              <a:pPr/>
              <a:t>9/10/2013</a:t>
            </a:fld>
            <a:endParaRPr lang="en-US" dirty="0"/>
          </a:p>
        </p:txBody>
      </p:sp>
      <p:sp>
        <p:nvSpPr>
          <p:cNvPr id="13" name="Footer Placeholder 3"/>
          <p:cNvSpPr>
            <a:spLocks noGrp="1"/>
          </p:cNvSpPr>
          <p:nvPr>
            <p:ph type="ftr" sz="quarter" idx="11"/>
          </p:nvPr>
        </p:nvSpPr>
        <p:spPr>
          <a:xfrm>
            <a:off x="3124200" y="6553200"/>
            <a:ext cx="2895600" cy="304800"/>
          </a:xfrm>
        </p:spPr>
        <p:txBody>
          <a:bodyPr/>
          <a:lstStyle>
            <a:lvl1pPr>
              <a:defRPr>
                <a:solidFill>
                  <a:schemeClr val="bg1"/>
                </a:solidFill>
              </a:defRPr>
            </a:lvl1pPr>
          </a:lstStyle>
          <a:p>
            <a:endParaRPr lang="en-US" dirty="0"/>
          </a:p>
        </p:txBody>
      </p:sp>
      <p:sp>
        <p:nvSpPr>
          <p:cNvPr id="14" name="Slide Number Placeholder 4"/>
          <p:cNvSpPr>
            <a:spLocks noGrp="1"/>
          </p:cNvSpPr>
          <p:nvPr>
            <p:ph type="sldNum" sz="quarter" idx="12"/>
          </p:nvPr>
        </p:nvSpPr>
        <p:spPr>
          <a:xfrm>
            <a:off x="6553200" y="6553200"/>
            <a:ext cx="2133600" cy="304800"/>
          </a:xfrm>
        </p:spPr>
        <p:txBody>
          <a:bodyPr/>
          <a:lstStyle>
            <a:lvl1pPr>
              <a:defRPr>
                <a:solidFill>
                  <a:schemeClr val="bg1"/>
                </a:solidFill>
              </a:defRPr>
            </a:lvl1pPr>
          </a:lstStyle>
          <a:p>
            <a:fld id="{80F88FF4-1BD9-4AA8-B980-C7776087ABAF}" type="slidenum">
              <a:rPr lang="en-US" smtClean="0"/>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Square with Caption">
    <p:spTree>
      <p:nvGrpSpPr>
        <p:cNvPr id="1" name=""/>
        <p:cNvGrpSpPr/>
        <p:nvPr/>
      </p:nvGrpSpPr>
      <p:grpSpPr>
        <a:xfrm>
          <a:off x="0" y="0"/>
          <a:ext cx="0" cy="0"/>
          <a:chOff x="0" y="0"/>
          <a:chExt cx="0" cy="0"/>
        </a:xfrm>
      </p:grpSpPr>
      <p:sp>
        <p:nvSpPr>
          <p:cNvPr id="8" name="Rectangle 7"/>
          <p:cNvSpPr/>
          <p:nvPr userDrawn="1"/>
        </p:nvSpPr>
        <p:spPr>
          <a:xfrm rot="5400000">
            <a:off x="4301613" y="1966451"/>
            <a:ext cx="540774" cy="9144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9" name="Straight Connector 8"/>
          <p:cNvCxnSpPr/>
          <p:nvPr userDrawn="1"/>
        </p:nvCxnSpPr>
        <p:spPr>
          <a:xfrm rot="10800000">
            <a:off x="0" y="6858000"/>
            <a:ext cx="9144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userDrawn="1">
            <p:ph type="dt" sz="half" idx="10"/>
          </p:nvPr>
        </p:nvSpPr>
        <p:spPr/>
        <p:txBody>
          <a:bodyPr/>
          <a:lstStyle>
            <a:lvl1pPr>
              <a:defRPr>
                <a:solidFill>
                  <a:schemeClr val="bg1"/>
                </a:solidFill>
              </a:defRPr>
            </a:lvl1pPr>
          </a:lstStyle>
          <a:p>
            <a:fld id="{EFEED2B4-868F-4681-9E70-FF7ECCDC67D4}" type="datetimeFigureOut">
              <a:rPr lang="en-US" smtClean="0"/>
              <a:pPr/>
              <a:t>9/10/2013</a:t>
            </a:fld>
            <a:endParaRPr lang="en-US" dirty="0"/>
          </a:p>
        </p:txBody>
      </p:sp>
      <p:sp>
        <p:nvSpPr>
          <p:cNvPr id="4" name="Footer Placeholder 3"/>
          <p:cNvSpPr>
            <a:spLocks noGrp="1"/>
          </p:cNvSpPr>
          <p:nvPr userDrawn="1">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userDrawn="1">
            <p:ph type="sldNum" sz="quarter" idx="12"/>
          </p:nvPr>
        </p:nvSpPr>
        <p:spPr/>
        <p:txBody>
          <a:bodyPr/>
          <a:lstStyle>
            <a:lvl1pPr>
              <a:defRPr>
                <a:solidFill>
                  <a:schemeClr val="bg1"/>
                </a:solidFill>
              </a:defRPr>
            </a:lvl1pPr>
          </a:lstStyle>
          <a:p>
            <a:fld id="{80F88FF4-1BD9-4AA8-B980-C7776087ABAF}" type="slidenum">
              <a:rPr lang="en-US" smtClean="0"/>
              <a:pPr/>
              <a:t>‹#›</a:t>
            </a:fld>
            <a:endParaRPr lang="en-US" dirty="0"/>
          </a:p>
        </p:txBody>
      </p:sp>
      <p:sp>
        <p:nvSpPr>
          <p:cNvPr id="6" name="W¥ل云玗İαЂôÁûÂÚ丫:Pïçtúrê Plå¢éhõlðér 表¥鷗字㌍ 表_W 3"/>
          <p:cNvSpPr>
            <a:spLocks noGrp="1" noChangeAspect="1"/>
          </p:cNvSpPr>
          <p:nvPr userDrawn="1">
            <p:ph type="pic" sz="quarter" idx="13"/>
          </p:nvPr>
        </p:nvSpPr>
        <p:spPr>
          <a:xfrm>
            <a:off x="2974073" y="609600"/>
            <a:ext cx="3198127" cy="32004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000" kern="1200" dirty="0">
                <a:solidFill>
                  <a:schemeClr val="tx1">
                    <a:lumMod val="65000"/>
                    <a:lumOff val="35000"/>
                  </a:schemeClr>
                </a:solidFill>
                <a:latin typeface="+mn-lt"/>
                <a:ea typeface="+mn-ea"/>
                <a:cs typeface="+mn-cs"/>
              </a:defRPr>
            </a:lvl1pPr>
            <a:extLst/>
          </a:lstStyle>
          <a:p>
            <a:pPr marL="0" marR="0" indent="1588" algn="ctr" rtl="0" latinLnBrk="0">
              <a:spcBef>
                <a:spcPct val="20000"/>
              </a:spcBef>
              <a:buFontTx/>
              <a:buNone/>
            </a:pPr>
            <a:r>
              <a:rPr lang="en-US" sz="2400" i="0" smtClean="0"/>
              <a:t>Click icon to add picture</a:t>
            </a:r>
            <a:endParaRPr lang="en-US" sz="2400" i="0" dirty="0"/>
          </a:p>
        </p:txBody>
      </p:sp>
      <p:sp>
        <p:nvSpPr>
          <p:cNvPr id="7" name="W¥ل云玗İαЂÕØÚáÛ丫:Téxt Plàçèhòlðêr 表¥鷗字㌍_W 6"/>
          <p:cNvSpPr>
            <a:spLocks noGrp="1"/>
          </p:cNvSpPr>
          <p:nvPr userDrawn="1">
            <p:ph type="body" sz="quarter" idx="15" hasCustomPrompt="1"/>
          </p:nvPr>
        </p:nvSpPr>
        <p:spPr>
          <a:xfrm>
            <a:off x="2971800" y="4038600"/>
            <a:ext cx="3200400" cy="1600200"/>
          </a:xfrm>
        </p:spPr>
        <p:txBody>
          <a:bodyPr tIns="91440" rIns="9144" bIns="91440" anchor="t"/>
          <a:lstStyle>
            <a:lvl1pPr marL="0" marR="0" indent="0" algn="l">
              <a:buFontTx/>
              <a:buNone/>
              <a:defRPr sz="1800" i="0">
                <a:solidFill>
                  <a:schemeClr val="tx1">
                    <a:lumMod val="75000"/>
                    <a:lumOff val="25000"/>
                  </a:schemeClr>
                </a:solidFill>
              </a:defRPr>
            </a:lvl1pPr>
            <a:extLst/>
          </a:lstStyle>
          <a:p>
            <a:pPr lvl="0"/>
            <a:r>
              <a:rPr lang="en-US" dirty="0" smtClean="0"/>
              <a:t>Click to add caption</a:t>
            </a:r>
            <a:endParaRPr lang="en-US" dirty="0"/>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Portrait with Caption">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8"/>
          <p:cNvSpPr>
            <a:spLocks noGrp="1"/>
          </p:cNvSpPr>
          <p:nvPr>
            <p:ph type="pic" sz="quarter" idx="13"/>
          </p:nvPr>
        </p:nvSpPr>
        <p:spPr>
          <a:xfrm>
            <a:off x="645701" y="290540"/>
            <a:ext cx="4307299" cy="572926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marL="0" marR="0" indent="1588" algn="ctr" rtl="0" latinLnBrk="0">
              <a:spcBef>
                <a:spcPct val="20000"/>
              </a:spcBef>
              <a:buFontTx/>
              <a:buNone/>
            </a:pPr>
            <a:r>
              <a:rPr lang="en-US" i="0" smtClean="0"/>
              <a:t>Click icon to add picture</a:t>
            </a:r>
            <a:endParaRPr lang="en-US" i="0" dirty="0"/>
          </a:p>
        </p:txBody>
      </p:sp>
      <p:sp>
        <p:nvSpPr>
          <p:cNvPr id="10" name="Rectangle 6"/>
          <p:cNvSpPr>
            <a:spLocks noGrp="1"/>
          </p:cNvSpPr>
          <p:nvPr>
            <p:ph type="body" sz="quarter" idx="14" hasCustomPrompt="1"/>
          </p:nvPr>
        </p:nvSpPr>
        <p:spPr>
          <a:xfrm>
            <a:off x="5343525" y="2859716"/>
            <a:ext cx="3181350" cy="3181350"/>
          </a:xfrm>
        </p:spPr>
        <p:txBody>
          <a:bodyPr tIns="91440" bIns="91440" anchor="b" anchorCtr="0">
            <a:noAutofit/>
          </a:bodyPr>
          <a:lstStyle>
            <a:lvl1pPr marL="0" marR="0" indent="0" algn="l" rtl="0" latinLnBrk="0">
              <a:spcBef>
                <a:spcPct val="20000"/>
              </a:spcBef>
              <a:buFontTx/>
              <a:buNone/>
              <a:defRPr sz="1800" i="0" baseline="0">
                <a:solidFill>
                  <a:schemeClr val="tx1">
                    <a:lumMod val="75000"/>
                    <a:lumOff val="25000"/>
                  </a:schemeClr>
                </a:solidFill>
                <a:latin typeface="+mn-lt"/>
                <a:ea typeface="+mn-ea"/>
                <a:cs typeface="+mn-cs"/>
              </a:defRPr>
            </a:lvl1pPr>
            <a:extLst/>
          </a:lstStyle>
          <a:p>
            <a:pPr lvl="0"/>
            <a:r>
              <a:rPr lang="en-US" dirty="0" smtClean="0"/>
              <a:t>Click to add caption</a:t>
            </a:r>
            <a:endParaRPr lang="en-US" dirty="0"/>
          </a:p>
        </p:txBody>
      </p:sp>
      <p:grpSp>
        <p:nvGrpSpPr>
          <p:cNvPr id="13" name="Group 12"/>
          <p:cNvGrpSpPr/>
          <p:nvPr userDrawn="1"/>
        </p:nvGrpSpPr>
        <p:grpSpPr>
          <a:xfrm rot="5400000">
            <a:off x="4277032" y="1991032"/>
            <a:ext cx="589936" cy="9144000"/>
            <a:chOff x="8524568" y="0"/>
            <a:chExt cx="589936" cy="6858000"/>
          </a:xfrm>
        </p:grpSpPr>
        <p:sp>
          <p:nvSpPr>
            <p:cNvPr id="14" name="Rectangle 13"/>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15" name="Straight Connector 14"/>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6" name="Date Placeholder 2"/>
          <p:cNvSpPr>
            <a:spLocks noGrp="1"/>
          </p:cNvSpPr>
          <p:nvPr>
            <p:ph type="dt" sz="half" idx="10"/>
          </p:nvPr>
        </p:nvSpPr>
        <p:spPr>
          <a:xfrm>
            <a:off x="457200" y="6553200"/>
            <a:ext cx="2133600" cy="304800"/>
          </a:xfrm>
        </p:spPr>
        <p:txBody>
          <a:bodyPr/>
          <a:lstStyle>
            <a:lvl1pPr>
              <a:defRPr>
                <a:solidFill>
                  <a:schemeClr val="bg1"/>
                </a:solidFill>
              </a:defRPr>
            </a:lvl1pPr>
          </a:lstStyle>
          <a:p>
            <a:fld id="{EFEED2B4-868F-4681-9E70-FF7ECCDC67D4}" type="datetimeFigureOut">
              <a:rPr lang="en-US" smtClean="0"/>
              <a:pPr/>
              <a:t>9/10/2013</a:t>
            </a:fld>
            <a:endParaRPr lang="en-US" dirty="0"/>
          </a:p>
        </p:txBody>
      </p:sp>
      <p:sp>
        <p:nvSpPr>
          <p:cNvPr id="17" name="Footer Placeholder 3"/>
          <p:cNvSpPr>
            <a:spLocks noGrp="1"/>
          </p:cNvSpPr>
          <p:nvPr>
            <p:ph type="ftr" sz="quarter" idx="11"/>
          </p:nvPr>
        </p:nvSpPr>
        <p:spPr>
          <a:xfrm>
            <a:off x="3124200" y="6553200"/>
            <a:ext cx="2895600" cy="304800"/>
          </a:xfrm>
        </p:spPr>
        <p:txBody>
          <a:bodyPr/>
          <a:lstStyle>
            <a:lvl1pPr>
              <a:defRPr>
                <a:solidFill>
                  <a:schemeClr val="bg1"/>
                </a:solidFill>
              </a:defRPr>
            </a:lvl1pPr>
          </a:lstStyle>
          <a:p>
            <a:endParaRPr lang="en-US" dirty="0"/>
          </a:p>
        </p:txBody>
      </p:sp>
      <p:sp>
        <p:nvSpPr>
          <p:cNvPr id="18" name="Slide Number Placeholder 4"/>
          <p:cNvSpPr>
            <a:spLocks noGrp="1"/>
          </p:cNvSpPr>
          <p:nvPr>
            <p:ph type="sldNum" sz="quarter" idx="12"/>
          </p:nvPr>
        </p:nvSpPr>
        <p:spPr>
          <a:xfrm>
            <a:off x="6553200" y="6553200"/>
            <a:ext cx="2133600" cy="304800"/>
          </a:xfrm>
        </p:spPr>
        <p:txBody>
          <a:bodyPr/>
          <a:lstStyle>
            <a:lvl1pPr>
              <a:defRPr>
                <a:solidFill>
                  <a:schemeClr val="bg1"/>
                </a:solidFill>
              </a:defRPr>
            </a:lvl1pPr>
          </a:lstStyle>
          <a:p>
            <a:fld id="{80F88FF4-1BD9-4AA8-B980-C7776087ABA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hoto with Title">
    <p:spTree>
      <p:nvGrpSpPr>
        <p:cNvPr id="1" name=""/>
        <p:cNvGrpSpPr/>
        <p:nvPr/>
      </p:nvGrpSpPr>
      <p:grpSpPr>
        <a:xfrm>
          <a:off x="0" y="0"/>
          <a:ext cx="0" cy="0"/>
          <a:chOff x="0" y="0"/>
          <a:chExt cx="0" cy="0"/>
        </a:xfrm>
      </p:grpSpPr>
      <p:sp>
        <p:nvSpPr>
          <p:cNvPr id="8" name="Rectangle 7"/>
          <p:cNvSpPr/>
          <p:nvPr userDrawn="1"/>
        </p:nvSpPr>
        <p:spPr>
          <a:xfrm>
            <a:off x="0" y="6096000"/>
            <a:ext cx="853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6"/>
          <p:cNvSpPr>
            <a:spLocks noGrp="1"/>
          </p:cNvSpPr>
          <p:nvPr>
            <p:ph type="pic" sz="quarter" idx="10"/>
          </p:nvPr>
        </p:nvSpPr>
        <p:spPr>
          <a:xfrm>
            <a:off x="0" y="0"/>
            <a:ext cx="8534400" cy="6096000"/>
          </a:xfrm>
        </p:spPr>
        <p:txBody>
          <a:bodyPr/>
          <a:lstStyle>
            <a:lvl1pPr algn="ctr">
              <a:buNone/>
              <a:defRPr>
                <a:solidFill>
                  <a:schemeClr val="tx1">
                    <a:lumMod val="85000"/>
                    <a:lumOff val="15000"/>
                  </a:schemeClr>
                </a:solidFill>
              </a:defRPr>
            </a:lvl1pPr>
          </a:lstStyle>
          <a:p>
            <a:r>
              <a:rPr lang="en-US" smtClean="0"/>
              <a:t>Click icon to add picture</a:t>
            </a:r>
            <a:endParaRPr lang="en-US" dirty="0"/>
          </a:p>
        </p:txBody>
      </p:sp>
      <p:sp>
        <p:nvSpPr>
          <p:cNvPr id="2" name="Title 1"/>
          <p:cNvSpPr>
            <a:spLocks noGrp="1"/>
          </p:cNvSpPr>
          <p:nvPr>
            <p:ph type="title"/>
          </p:nvPr>
        </p:nvSpPr>
        <p:spPr>
          <a:xfrm>
            <a:off x="152400" y="6172200"/>
            <a:ext cx="8229600" cy="571500"/>
          </a:xfrm>
        </p:spPr>
        <p:txBody>
          <a:bodyPr>
            <a:noAutofit/>
          </a:bodyPr>
          <a:lstStyle>
            <a:lvl1pPr algn="l">
              <a:defRPr sz="3600" b="1">
                <a:solidFill>
                  <a:schemeClr val="tx1">
                    <a:lumMod val="85000"/>
                    <a:lumOff val="15000"/>
                  </a:schemeClr>
                </a:solidFill>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Full Page Photo with Titl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FEED2B4-868F-4681-9E70-FF7ECCDC67D4}" type="datetimeFigureOut">
              <a:rPr lang="en-US" smtClean="0"/>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F88FF4-1BD9-4AA8-B980-C7776087ABAF}" type="slidenum">
              <a:rPr lang="en-US" smtClean="0"/>
              <a:t>‹#›</a:t>
            </a:fld>
            <a:endParaRPr lang="en-US"/>
          </a:p>
        </p:txBody>
      </p:sp>
      <p:sp>
        <p:nvSpPr>
          <p:cNvPr id="8" name="Rectangle 6"/>
          <p:cNvSpPr>
            <a:spLocks noGrp="1" noChangeAspect="1"/>
          </p:cNvSpPr>
          <p:nvPr>
            <p:ph type="pic" sz="quarter" idx="13"/>
          </p:nvPr>
        </p:nvSpPr>
        <p:spPr>
          <a:xfrm>
            <a:off x="0" y="0"/>
            <a:ext cx="9144000" cy="6858000"/>
          </a:xfrm>
          <a:no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lumMod val="75000"/>
                    <a:lumOff val="25000"/>
                  </a:schemeClr>
                </a:solidFill>
                <a:latin typeface="+mn-lt"/>
                <a:ea typeface="+mn-ea"/>
                <a:cs typeface="+mn-cs"/>
              </a:defRPr>
            </a:lvl1pPr>
            <a:extLst/>
          </a:lstStyle>
          <a:p>
            <a:pPr marL="0" marR="0" indent="0" algn="ctr">
              <a:buFontTx/>
              <a:buNone/>
            </a:pPr>
            <a:r>
              <a:rPr lang="en-US" i="0" smtClean="0"/>
              <a:t>Click icon to add picture</a:t>
            </a:r>
            <a:endParaRPr lang="en-US" i="0" dirty="0"/>
          </a:p>
        </p:txBody>
      </p:sp>
      <p:sp>
        <p:nvSpPr>
          <p:cNvPr id="12" name="Text Placeholder 10"/>
          <p:cNvSpPr>
            <a:spLocks noGrp="1"/>
          </p:cNvSpPr>
          <p:nvPr>
            <p:ph type="body" sz="quarter" idx="14" hasCustomPrompt="1"/>
          </p:nvPr>
        </p:nvSpPr>
        <p:spPr>
          <a:xfrm>
            <a:off x="5105400" y="5257800"/>
            <a:ext cx="4038600" cy="505047"/>
          </a:xfrm>
          <a:solidFill>
            <a:schemeClr val="tx1">
              <a:alpha val="46000"/>
            </a:schemeClr>
          </a:solidFill>
        </p:spPr>
        <p:txBody>
          <a:bodyPr>
            <a:normAutofit/>
          </a:bodyPr>
          <a:lstStyle>
            <a:lvl1pPr>
              <a:buNone/>
              <a:defRPr sz="2800" baseline="0">
                <a:solidFill>
                  <a:schemeClr val="bg1"/>
                </a:solidFill>
              </a:defRPr>
            </a:lvl1pPr>
          </a:lstStyle>
          <a:p>
            <a:pPr lvl="0"/>
            <a:r>
              <a:rPr lang="en-US" dirty="0" smtClean="0"/>
              <a:t>Click to add Title</a:t>
            </a:r>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with Color">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6" name="Footer Placeholder 4"/>
          <p:cNvSpPr>
            <a:spLocks noGrp="1"/>
          </p:cNvSpPr>
          <p:nvPr>
            <p:ph type="ftr" sz="quarter" idx="11"/>
          </p:nvPr>
        </p:nvSpPr>
        <p:spPr>
          <a:xfrm>
            <a:off x="2971800" y="6553200"/>
            <a:ext cx="2895600" cy="304800"/>
          </a:xfrm>
        </p:spPr>
        <p:txBody>
          <a:bodyPr/>
          <a:lstStyle/>
          <a:p>
            <a:endParaRPr lang="en-US"/>
          </a:p>
        </p:txBody>
      </p:sp>
      <p:sp>
        <p:nvSpPr>
          <p:cNvPr id="7"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lbum Section with 3 Portrait">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2"/>
          <p:cNvSpPr>
            <a:spLocks noGrp="1"/>
          </p:cNvSpPr>
          <p:nvPr>
            <p:ph type="title" hasCustomPrompt="1"/>
          </p:nvPr>
        </p:nvSpPr>
        <p:spPr>
          <a:xfrm>
            <a:off x="457200" y="3390900"/>
            <a:ext cx="7781730" cy="990600"/>
          </a:xfrm>
        </p:spPr>
        <p:txBody>
          <a:bodyPr vert="horz" bIns="0" anchor="b" anchorCtr="0">
            <a:normAutofit/>
          </a:bodyPr>
          <a:lstStyle>
            <a:lvl1pPr>
              <a:defRPr sz="4400" b="1" baseline="0">
                <a:solidFill>
                  <a:srgbClr val="FC7500"/>
                </a:solidFill>
              </a:defRPr>
            </a:lvl1pPr>
            <a:extLst/>
          </a:lstStyle>
          <a:p>
            <a:r>
              <a:rPr lang="en-US" dirty="0" smtClean="0"/>
              <a:t>Click to add section title</a:t>
            </a:r>
            <a:endParaRPr lang="en-US" dirty="0"/>
          </a:p>
        </p:txBody>
      </p:sp>
      <p:sp>
        <p:nvSpPr>
          <p:cNvPr id="9" name="Rectangle 11"/>
          <p:cNvSpPr>
            <a:spLocks noGrp="1"/>
          </p:cNvSpPr>
          <p:nvPr>
            <p:ph type="body" sz="quarter" idx="14" hasCustomPrompt="1"/>
          </p:nvPr>
        </p:nvSpPr>
        <p:spPr>
          <a:xfrm>
            <a:off x="457200" y="4572000"/>
            <a:ext cx="7772400" cy="838200"/>
          </a:xfrm>
        </p:spPr>
        <p:txBody>
          <a:bodyPr vert="horz" tIns="0"/>
          <a:lstStyle>
            <a:lvl1pPr algn="ctr">
              <a:buFontTx/>
              <a:buNone/>
              <a:defRPr sz="1800">
                <a:solidFill>
                  <a:schemeClr val="tx1">
                    <a:lumMod val="75000"/>
                    <a:lumOff val="25000"/>
                  </a:schemeClr>
                </a:solidFill>
              </a:defRPr>
            </a:lvl1pPr>
            <a:extLst/>
          </a:lstStyle>
          <a:p>
            <a:pPr lvl="0"/>
            <a:r>
              <a:rPr lang="en-US" dirty="0" smtClean="0"/>
              <a:t>Click to add subtitle</a:t>
            </a:r>
            <a:endParaRPr lang="en-US" dirty="0"/>
          </a:p>
        </p:txBody>
      </p:sp>
      <p:sp>
        <p:nvSpPr>
          <p:cNvPr id="10" name="Rectangle 6"/>
          <p:cNvSpPr>
            <a:spLocks noGrp="1"/>
          </p:cNvSpPr>
          <p:nvPr>
            <p:ph type="pic" sz="quarter" idx="11"/>
          </p:nvPr>
        </p:nvSpPr>
        <p:spPr>
          <a:xfrm>
            <a:off x="490868" y="807195"/>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lang="en-US" sz="2400" i="0" kern="1200" dirty="0">
                <a:solidFill>
                  <a:schemeClr val="tx1">
                    <a:lumMod val="65000"/>
                    <a:lumOff val="35000"/>
                  </a:schemeClr>
                </a:solidFill>
                <a:latin typeface="+mn-lt"/>
                <a:ea typeface="+mn-ea"/>
                <a:cs typeface="+mn-cs"/>
              </a:defRPr>
            </a:lvl1pPr>
            <a:extLst/>
          </a:lstStyle>
          <a:p>
            <a:pPr algn="ctr">
              <a:buFontTx/>
              <a:buNone/>
            </a:pPr>
            <a:r>
              <a:rPr lang="en-US" sz="2000" smtClean="0"/>
              <a:t>Click icon to add picture</a:t>
            </a:r>
            <a:endParaRPr lang="en-US" sz="2000" dirty="0"/>
          </a:p>
        </p:txBody>
      </p:sp>
      <p:sp>
        <p:nvSpPr>
          <p:cNvPr id="11" name="Rectangle 6"/>
          <p:cNvSpPr>
            <a:spLocks noGrp="1"/>
          </p:cNvSpPr>
          <p:nvPr>
            <p:ph type="pic" sz="quarter" idx="15"/>
          </p:nvPr>
        </p:nvSpPr>
        <p:spPr>
          <a:xfrm>
            <a:off x="3179134" y="807195"/>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algn="ctr">
              <a:buFontTx/>
              <a:buNone/>
            </a:pPr>
            <a:r>
              <a:rPr lang="en-US" sz="2000" smtClean="0"/>
              <a:t>Click icon to add picture</a:t>
            </a:r>
            <a:endParaRPr lang="en-US" sz="2000" dirty="0"/>
          </a:p>
        </p:txBody>
      </p:sp>
      <p:sp>
        <p:nvSpPr>
          <p:cNvPr id="12" name="Rectangle 6"/>
          <p:cNvSpPr>
            <a:spLocks noGrp="1"/>
          </p:cNvSpPr>
          <p:nvPr>
            <p:ph type="pic" sz="quarter" idx="16"/>
          </p:nvPr>
        </p:nvSpPr>
        <p:spPr>
          <a:xfrm>
            <a:off x="5867400" y="807195"/>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lang="en-US" sz="2000" i="0" kern="1200" dirty="0">
                <a:solidFill>
                  <a:schemeClr val="tx1">
                    <a:lumMod val="65000"/>
                    <a:lumOff val="35000"/>
                  </a:schemeClr>
                </a:solidFill>
                <a:latin typeface="+mn-lt"/>
                <a:ea typeface="+mn-ea"/>
                <a:cs typeface="+mn-cs"/>
              </a:defRPr>
            </a:lvl1pPr>
            <a:extLst/>
          </a:lstStyle>
          <a:p>
            <a:pPr algn="ctr">
              <a:buFontTx/>
              <a:buNone/>
            </a:pPr>
            <a:r>
              <a:rPr lang="en-US" sz="2000" smtClean="0"/>
              <a:t>Click icon to add picture</a:t>
            </a:r>
            <a:endParaRPr lang="en-US" sz="2000" dirty="0"/>
          </a:p>
        </p:txBody>
      </p:sp>
      <p:sp>
        <p:nvSpPr>
          <p:cNvPr id="18"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19" name="Footer Placeholder 4"/>
          <p:cNvSpPr>
            <a:spLocks noGrp="1"/>
          </p:cNvSpPr>
          <p:nvPr>
            <p:ph type="ftr" sz="quarter" idx="17"/>
          </p:nvPr>
        </p:nvSpPr>
        <p:spPr>
          <a:xfrm>
            <a:off x="2971800" y="6553200"/>
            <a:ext cx="2895600" cy="304800"/>
          </a:xfrm>
        </p:spPr>
        <p:txBody>
          <a:bodyPr/>
          <a:lstStyle/>
          <a:p>
            <a:endParaRPr lang="en-US"/>
          </a:p>
        </p:txBody>
      </p:sp>
      <p:sp>
        <p:nvSpPr>
          <p:cNvPr id="20"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
        <p:nvSpPr>
          <p:cNvPr id="21" name="Rectangle 20"/>
          <p:cNvSpPr/>
          <p:nvPr userDrawn="1"/>
        </p:nvSpPr>
        <p:spPr>
          <a:xfrm>
            <a:off x="8524568" y="0"/>
            <a:ext cx="540774" cy="685800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22" name="Straight Connector 21"/>
          <p:cNvCxnSpPr/>
          <p:nvPr userDrawn="1"/>
        </p:nvCxnSpPr>
        <p:spPr>
          <a:xfrm rot="5400000">
            <a:off x="5693734" y="3429000"/>
            <a:ext cx="6858000" cy="0"/>
          </a:xfrm>
          <a:prstGeom prst="line">
            <a:avLst/>
          </a:prstGeom>
          <a:ln w="50800">
            <a:solidFill>
              <a:srgbClr val="91BED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ndscape with Transparent Caption">
    <p:spTree>
      <p:nvGrpSpPr>
        <p:cNvPr id="1" name=""/>
        <p:cNvGrpSpPr/>
        <p:nvPr/>
      </p:nvGrpSpPr>
      <p:grpSpPr>
        <a:xfrm>
          <a:off x="0" y="0"/>
          <a:ext cx="0" cy="0"/>
          <a:chOff x="0" y="0"/>
          <a:chExt cx="0" cy="0"/>
        </a:xfrm>
      </p:grpSpPr>
      <p:sp>
        <p:nvSpPr>
          <p:cNvPr id="6" name="Rectangle 9"/>
          <p:cNvSpPr>
            <a:spLocks noGrp="1" noChangeAspect="1"/>
          </p:cNvSpPr>
          <p:nvPr>
            <p:ph type="pic" sz="quarter" idx="14"/>
          </p:nvPr>
        </p:nvSpPr>
        <p:spPr>
          <a:xfrm>
            <a:off x="1143000" y="762000"/>
            <a:ext cx="6299200" cy="47244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400" kern="1200" dirty="0">
                <a:solidFill>
                  <a:schemeClr val="tx1">
                    <a:lumMod val="65000"/>
                    <a:lumOff val="35000"/>
                  </a:schemeClr>
                </a:solidFill>
                <a:latin typeface="+mn-lt"/>
                <a:ea typeface="+mn-ea"/>
                <a:cs typeface="+mn-cs"/>
              </a:defRPr>
            </a:lvl1pPr>
            <a:extLst/>
          </a:lstStyle>
          <a:p>
            <a:pPr marL="0" marR="0" indent="1588" algn="ctr" rtl="0" latinLnBrk="0">
              <a:spcBef>
                <a:spcPct val="20000"/>
              </a:spcBef>
              <a:buFontTx/>
              <a:buNone/>
            </a:pPr>
            <a:r>
              <a:rPr lang="en-US" sz="2400" i="0" smtClean="0">
                <a:solidFill>
                  <a:schemeClr val="tx1"/>
                </a:solidFill>
                <a:latin typeface="+mn-lt"/>
                <a:ea typeface="+mn-ea"/>
                <a:cs typeface="+mn-cs"/>
              </a:rPr>
              <a:t>Click icon to add picture</a:t>
            </a:r>
            <a:endParaRPr lang="en-US" i="0" dirty="0"/>
          </a:p>
        </p:txBody>
      </p:sp>
      <p:sp>
        <p:nvSpPr>
          <p:cNvPr id="9"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10" name="Footer Placeholder 4"/>
          <p:cNvSpPr>
            <a:spLocks noGrp="1"/>
          </p:cNvSpPr>
          <p:nvPr>
            <p:ph type="ftr" sz="quarter" idx="11"/>
          </p:nvPr>
        </p:nvSpPr>
        <p:spPr>
          <a:xfrm>
            <a:off x="2971800" y="6553200"/>
            <a:ext cx="2895600" cy="304800"/>
          </a:xfrm>
        </p:spPr>
        <p:txBody>
          <a:bodyPr/>
          <a:lstStyle/>
          <a:p>
            <a:endParaRPr lang="en-US"/>
          </a:p>
        </p:txBody>
      </p:sp>
      <p:sp>
        <p:nvSpPr>
          <p:cNvPr id="11"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
        <p:nvSpPr>
          <p:cNvPr id="12" name="Rectangle 11"/>
          <p:cNvSpPr/>
          <p:nvPr userDrawn="1"/>
        </p:nvSpPr>
        <p:spPr>
          <a:xfrm>
            <a:off x="1170166" y="5669280"/>
            <a:ext cx="6297434" cy="731520"/>
          </a:xfrm>
          <a:prstGeom prst="rect">
            <a:avLst/>
          </a:prstGeom>
          <a:noFill/>
          <a:ln w="38100">
            <a:solidFill>
              <a:schemeClr val="tx1">
                <a:lumMod val="95000"/>
                <a:lumOff val="5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4"/>
          <p:cNvSpPr>
            <a:spLocks noGrp="1"/>
          </p:cNvSpPr>
          <p:nvPr>
            <p:ph type="body" sz="quarter" idx="16" hasCustomPrompt="1"/>
          </p:nvPr>
        </p:nvSpPr>
        <p:spPr>
          <a:xfrm>
            <a:off x="1219199" y="5715000"/>
            <a:ext cx="6191693" cy="632637"/>
          </a:xfrm>
          <a:solidFill>
            <a:schemeClr val="tx1">
              <a:alpha val="35000"/>
            </a:schemeClr>
          </a:solidFill>
        </p:spPr>
        <p:txBody>
          <a:bodyPr vert="horz" lIns="91440" tIns="45720" rIns="91440" bIns="45720" rtlCol="0">
            <a:normAutofit/>
          </a:bodyPr>
          <a:lstStyle>
            <a:lvl1pPr marL="342900" indent="-342900" algn="ctr" defTabSz="914400" rtl="0" eaLnBrk="1" latinLnBrk="0" hangingPunct="1">
              <a:spcBef>
                <a:spcPct val="20000"/>
              </a:spcBef>
              <a:buFont typeface="Arial" pitchFamily="34" charset="0"/>
              <a:buNone/>
              <a:defRPr lang="en-US" sz="3000" b="1" kern="1200" dirty="0" smtClean="0">
                <a:solidFill>
                  <a:schemeClr val="tx1">
                    <a:lumMod val="85000"/>
                    <a:lumOff val="15000"/>
                  </a:schemeClr>
                </a:solidFill>
                <a:latin typeface="Arial" pitchFamily="34" charset="0"/>
                <a:ea typeface="+mn-ea"/>
                <a:cs typeface="Arial" pitchFamily="34" charset="0"/>
              </a:defRPr>
            </a:lvl1pPr>
          </a:lstStyle>
          <a:p>
            <a:pPr lvl="0"/>
            <a:r>
              <a:rPr lang="en-US" dirty="0" smtClean="0"/>
              <a:t>Click to add title</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3804047" cy="6858000"/>
          </a:xfrm>
          <a:prstGeom prst="rect">
            <a:avLst/>
          </a:prstGeom>
        </p:spPr>
      </p:pic>
      <p:sp>
        <p:nvSpPr>
          <p:cNvPr id="2" name="Title 1"/>
          <p:cNvSpPr>
            <a:spLocks noGrp="1"/>
          </p:cNvSpPr>
          <p:nvPr>
            <p:ph type="title"/>
          </p:nvPr>
        </p:nvSpPr>
        <p:spPr>
          <a:xfrm>
            <a:off x="1676400" y="4800600"/>
            <a:ext cx="5486400" cy="566738"/>
          </a:xfrm>
          <a:solidFill>
            <a:srgbClr val="FC7500"/>
          </a:solidFill>
        </p:spPr>
        <p:txBody>
          <a:bodyPr anchor="b"/>
          <a:lstStyle>
            <a:lvl1pPr algn="l">
              <a:defRPr sz="2000" b="1">
                <a:solidFill>
                  <a:schemeClr val="bg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676400" y="612775"/>
            <a:ext cx="5486400" cy="4114800"/>
          </a:xfrm>
          <a:solidFill>
            <a:schemeClr val="bg1">
              <a:lumMod val="95000"/>
            </a:schemeClr>
          </a:solidFill>
        </p:spPr>
        <p:txBody>
          <a:bodyPr/>
          <a:lstStyle>
            <a:lvl1pPr marL="0" indent="0" algn="ctr">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6400" y="5443538"/>
            <a:ext cx="5486400" cy="804862"/>
          </a:xfrm>
        </p:spPr>
        <p:txBody>
          <a:bodyPr>
            <a:normAutofit/>
          </a:bodyPr>
          <a:lstStyle>
            <a:lvl1pPr marL="0" indent="0">
              <a:buNone/>
              <a:defRPr sz="16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11" name="Footer Placeholder 4"/>
          <p:cNvSpPr>
            <a:spLocks noGrp="1"/>
          </p:cNvSpPr>
          <p:nvPr>
            <p:ph type="ftr" sz="quarter" idx="11"/>
          </p:nvPr>
        </p:nvSpPr>
        <p:spPr>
          <a:xfrm>
            <a:off x="2971800" y="6553200"/>
            <a:ext cx="2895600" cy="304800"/>
          </a:xfrm>
        </p:spPr>
        <p:txBody>
          <a:bodyPr/>
          <a:lstStyle/>
          <a:p>
            <a:endParaRPr lang="en-US"/>
          </a:p>
        </p:txBody>
      </p:sp>
      <p:sp>
        <p:nvSpPr>
          <p:cNvPr id="12"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ndscape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3804047" cy="6858000"/>
          </a:xfrm>
          <a:prstGeom prst="rect">
            <a:avLst/>
          </a:prstGeom>
        </p:spPr>
      </p:pic>
      <p:sp>
        <p:nvSpPr>
          <p:cNvPr id="5"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6" name="Footer Placeholder 4"/>
          <p:cNvSpPr>
            <a:spLocks noGrp="1"/>
          </p:cNvSpPr>
          <p:nvPr>
            <p:ph type="ftr" sz="quarter" idx="11"/>
          </p:nvPr>
        </p:nvSpPr>
        <p:spPr>
          <a:xfrm>
            <a:off x="2971800" y="6553200"/>
            <a:ext cx="2895600" cy="304800"/>
          </a:xfrm>
        </p:spPr>
        <p:txBody>
          <a:bodyPr/>
          <a:lstStyle/>
          <a:p>
            <a:endParaRPr lang="en-US"/>
          </a:p>
        </p:txBody>
      </p:sp>
      <p:sp>
        <p:nvSpPr>
          <p:cNvPr id="9"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
        <p:nvSpPr>
          <p:cNvPr id="12" name="Rectangle 9"/>
          <p:cNvSpPr>
            <a:spLocks noGrp="1" noChangeAspect="1"/>
          </p:cNvSpPr>
          <p:nvPr>
            <p:ph type="pic" sz="quarter" idx="14"/>
          </p:nvPr>
        </p:nvSpPr>
        <p:spPr>
          <a:xfrm>
            <a:off x="1244600" y="304800"/>
            <a:ext cx="6299200" cy="4724400"/>
          </a:xfrm>
          <a:solidFill>
            <a:schemeClr val="bg1">
              <a:lumMod val="95000"/>
            </a:schemeClr>
          </a:solidFill>
          <a:ln w="38100" cap="sq" cmpd="sng" algn="ctr">
            <a:noFill/>
            <a:prstDash val="solid"/>
            <a:miter lim="800000"/>
          </a:ln>
          <a:effectLst/>
        </p:spPr>
        <p:style>
          <a:lnRef idx="3">
            <a:schemeClr val="lt1"/>
          </a:lnRef>
          <a:fillRef idx="1">
            <a:schemeClr val="accent1"/>
          </a:fillRef>
          <a:effectRef idx="1">
            <a:schemeClr val="accent1"/>
          </a:effectRef>
          <a:fontRef idx="minor">
            <a:schemeClr val="lt1"/>
          </a:fontRef>
        </p:style>
        <p:txBody>
          <a:bodyPr anchor="t"/>
          <a:lstStyle>
            <a:lvl1pPr marL="0" marR="0" indent="1588" algn="ctr" rtl="0" latinLnBrk="0">
              <a:spcBef>
                <a:spcPct val="20000"/>
              </a:spcBef>
              <a:buFontTx/>
              <a:buNone/>
              <a:defRPr lang="en-US" sz="2800" i="0" smtClean="0">
                <a:solidFill>
                  <a:schemeClr val="tx1">
                    <a:lumMod val="50000"/>
                    <a:lumOff val="50000"/>
                  </a:schemeClr>
                </a:solidFill>
                <a:latin typeface="+mn-lt"/>
                <a:ea typeface="+mn-ea"/>
                <a:cs typeface="+mn-cs"/>
              </a:defRPr>
            </a:lvl1pPr>
            <a:extLst/>
          </a:lstStyle>
          <a:p>
            <a:pPr marL="0" marR="0" indent="1588" algn="ctr" rtl="0" latinLnBrk="0">
              <a:spcBef>
                <a:spcPct val="20000"/>
              </a:spcBef>
              <a:buFontTx/>
              <a:buNone/>
            </a:pPr>
            <a:r>
              <a:rPr lang="en-US" sz="2400" i="0" smtClean="0">
                <a:solidFill>
                  <a:schemeClr val="tx1"/>
                </a:solidFill>
                <a:latin typeface="+mn-lt"/>
                <a:ea typeface="+mn-ea"/>
                <a:cs typeface="+mn-cs"/>
              </a:rPr>
              <a:t>Click icon to add picture</a:t>
            </a:r>
            <a:endParaRPr lang="en-US" i="0" dirty="0"/>
          </a:p>
        </p:txBody>
      </p:sp>
      <p:sp>
        <p:nvSpPr>
          <p:cNvPr id="14" name="Text Placeholder 13"/>
          <p:cNvSpPr>
            <a:spLocks noGrp="1"/>
          </p:cNvSpPr>
          <p:nvPr>
            <p:ph type="body" sz="quarter" idx="15" hasCustomPrompt="1"/>
          </p:nvPr>
        </p:nvSpPr>
        <p:spPr>
          <a:xfrm>
            <a:off x="457200" y="5181600"/>
            <a:ext cx="7848600" cy="457200"/>
          </a:xfrm>
        </p:spPr>
        <p:txBody>
          <a:bodyPr>
            <a:normAutofit/>
          </a:bodyPr>
          <a:lstStyle>
            <a:lvl1pPr>
              <a:buNone/>
              <a:defRPr sz="2400" b="1" baseline="0">
                <a:solidFill>
                  <a:srgbClr val="FC7500"/>
                </a:solidFill>
              </a:defRPr>
            </a:lvl1pPr>
          </a:lstStyle>
          <a:p>
            <a:pPr lvl="0"/>
            <a:r>
              <a:rPr lang="en-US" dirty="0" smtClean="0"/>
              <a:t>Click to add title</a:t>
            </a:r>
            <a:endParaRPr lang="en-US" dirty="0"/>
          </a:p>
        </p:txBody>
      </p:sp>
      <p:sp>
        <p:nvSpPr>
          <p:cNvPr id="16" name="Text Placeholder 15"/>
          <p:cNvSpPr>
            <a:spLocks noGrp="1"/>
          </p:cNvSpPr>
          <p:nvPr>
            <p:ph type="body" sz="quarter" idx="16" hasCustomPrompt="1"/>
          </p:nvPr>
        </p:nvSpPr>
        <p:spPr>
          <a:xfrm>
            <a:off x="457200" y="5715000"/>
            <a:ext cx="7848600" cy="685800"/>
          </a:xfrm>
        </p:spPr>
        <p:txBody>
          <a:bodyPr>
            <a:noAutofit/>
          </a:bodyPr>
          <a:lstStyle>
            <a:lvl1pPr>
              <a:buNone/>
              <a:defRPr sz="1800" baseline="0">
                <a:solidFill>
                  <a:schemeClr val="tx1">
                    <a:lumMod val="75000"/>
                    <a:lumOff val="25000"/>
                  </a:schemeClr>
                </a:solidFill>
              </a:defRPr>
            </a:lvl1pPr>
          </a:lstStyle>
          <a:p>
            <a:pPr lvl="0"/>
            <a:r>
              <a:rPr lang="en-US" dirty="0" smtClean="0"/>
              <a:t>Click to add text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Landscape">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477079" y="228600"/>
            <a:ext cx="8189844" cy="6172200"/>
          </a:xfrm>
          <a:prstGeom prst="rect">
            <a:avLst/>
          </a:prstGeom>
          <a:noFill/>
          <a:ln w="117475" cmpd="thinThick">
            <a:solidFill>
              <a:srgbClr val="FC75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p:cNvSpPr>
            <a:spLocks noGrp="1" noChangeAspect="1"/>
          </p:cNvSpPr>
          <p:nvPr>
            <p:ph type="pic" sz="quarter" idx="13"/>
          </p:nvPr>
        </p:nvSpPr>
        <p:spPr>
          <a:xfrm>
            <a:off x="551994" y="299695"/>
            <a:ext cx="8040013" cy="6030010"/>
          </a:xfrm>
          <a:solidFill>
            <a:schemeClr val="bg1"/>
          </a:solidFill>
          <a:ln w="57150">
            <a:noFill/>
          </a:ln>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lang="en-US" sz="2400" i="0" kern="1200" dirty="0">
                <a:solidFill>
                  <a:srgbClr val="FC7500"/>
                </a:solidFill>
                <a:latin typeface="+mn-lt"/>
                <a:ea typeface="+mn-ea"/>
                <a:cs typeface="+mn-cs"/>
              </a:defRPr>
            </a:lvl1pPr>
            <a:extLst/>
          </a:lstStyle>
          <a:p>
            <a:pPr marL="0" marR="0" indent="1588" algn="ctr" rtl="0" latinLnBrk="0">
              <a:spcBef>
                <a:spcPct val="20000"/>
              </a:spcBef>
              <a:buFontTx/>
              <a:buNone/>
            </a:pPr>
            <a:r>
              <a:rPr lang="en-US" sz="2400" i="0" smtClean="0">
                <a:solidFill>
                  <a:schemeClr val="tx1"/>
                </a:solidFill>
                <a:latin typeface="+mn-lt"/>
                <a:ea typeface="+mn-ea"/>
                <a:cs typeface="+mn-cs"/>
              </a:rPr>
              <a:t>Click icon to add picture</a:t>
            </a:r>
            <a:endParaRPr lang="en-US" i="0" dirty="0"/>
          </a:p>
        </p:txBody>
      </p:sp>
      <p:sp>
        <p:nvSpPr>
          <p:cNvPr id="8"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9" name="Footer Placeholder 4"/>
          <p:cNvSpPr>
            <a:spLocks noGrp="1"/>
          </p:cNvSpPr>
          <p:nvPr>
            <p:ph type="ftr" sz="quarter" idx="11"/>
          </p:nvPr>
        </p:nvSpPr>
        <p:spPr>
          <a:xfrm>
            <a:off x="3124200" y="6553200"/>
            <a:ext cx="2895600" cy="304800"/>
          </a:xfrm>
        </p:spPr>
        <p:txBody>
          <a:bodyPr/>
          <a:lstStyle/>
          <a:p>
            <a:endParaRPr lang="en-US"/>
          </a:p>
        </p:txBody>
      </p:sp>
      <p:sp>
        <p:nvSpPr>
          <p:cNvPr id="10" name="Slide Number Placeholder 5"/>
          <p:cNvSpPr>
            <a:spLocks noGrp="1"/>
          </p:cNvSpPr>
          <p:nvPr>
            <p:ph type="sldNum" sz="quarter" idx="12"/>
          </p:nvPr>
        </p:nvSpPr>
        <p:spPr>
          <a:xfrm>
            <a:off x="6553200" y="6553200"/>
            <a:ext cx="2133600" cy="304800"/>
          </a:xfrm>
        </p:spPr>
        <p:txBody>
          <a:bodyPr/>
          <a:lstStyle/>
          <a:p>
            <a:fld id="{80F88FF4-1BD9-4AA8-B980-C7776087ABAF}"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ndscape with Title">
    <p:bg>
      <p:bgPr>
        <a:solidFill>
          <a:srgbClr val="91BED4"/>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3804047" cy="6858000"/>
          </a:xfrm>
          <a:prstGeom prst="rect">
            <a:avLst/>
          </a:prstGeom>
        </p:spPr>
      </p:pic>
      <p:sp>
        <p:nvSpPr>
          <p:cNvPr id="3" name="Date Placeholder 2"/>
          <p:cNvSpPr>
            <a:spLocks noGrp="1"/>
          </p:cNvSpPr>
          <p:nvPr>
            <p:ph type="dt" sz="half" idx="10"/>
          </p:nvPr>
        </p:nvSpPr>
        <p:spPr/>
        <p:txBody>
          <a:bodyPr/>
          <a:lstStyle>
            <a:lvl1pPr>
              <a:defRPr>
                <a:solidFill>
                  <a:schemeClr val="bg1"/>
                </a:solidFill>
              </a:defRPr>
            </a:lvl1pPr>
          </a:lstStyle>
          <a:p>
            <a:fld id="{EFEED2B4-868F-4681-9E70-FF7ECCDC67D4}" type="datetimeFigureOut">
              <a:rPr lang="en-US" smtClean="0"/>
              <a:pPr/>
              <a:t>9/10/2013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80F88FF4-1BD9-4AA8-B980-C7776087ABAF}" type="slidenum">
              <a:rPr lang="en-US" smtClean="0"/>
              <a:pPr/>
              <a:t>‹#›</a:t>
            </a:fld>
            <a:endParaRPr lang="en-US" dirty="0"/>
          </a:p>
        </p:txBody>
      </p:sp>
      <p:sp>
        <p:nvSpPr>
          <p:cNvPr id="6" name="Rectangle 9"/>
          <p:cNvSpPr>
            <a:spLocks noGrp="1" noChangeAspect="1"/>
          </p:cNvSpPr>
          <p:nvPr>
            <p:ph type="pic" sz="quarter" idx="13"/>
          </p:nvPr>
        </p:nvSpPr>
        <p:spPr>
          <a:xfrm>
            <a:off x="533400" y="370790"/>
            <a:ext cx="8040013" cy="603001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lang="en-US" sz="2400" i="0" kern="1200" dirty="0">
                <a:solidFill>
                  <a:srgbClr val="FC7500"/>
                </a:solidFill>
                <a:latin typeface="+mn-lt"/>
                <a:ea typeface="+mn-ea"/>
                <a:cs typeface="+mn-cs"/>
              </a:defRPr>
            </a:lvl1pPr>
            <a:extLst/>
          </a:lstStyle>
          <a:p>
            <a:pPr marL="0" marR="0" indent="1588" algn="ctr" rtl="0" latinLnBrk="0">
              <a:spcBef>
                <a:spcPct val="20000"/>
              </a:spcBef>
              <a:buFontTx/>
              <a:buNone/>
            </a:pPr>
            <a:r>
              <a:rPr lang="en-US" sz="2400" i="0" smtClean="0">
                <a:solidFill>
                  <a:schemeClr val="tx1"/>
                </a:solidFill>
                <a:latin typeface="+mn-lt"/>
                <a:ea typeface="+mn-ea"/>
                <a:cs typeface="+mn-cs"/>
              </a:rPr>
              <a:t>Click icon to add picture</a:t>
            </a:r>
            <a:endParaRPr lang="en-US" i="0" dirty="0"/>
          </a:p>
        </p:txBody>
      </p:sp>
      <p:sp>
        <p:nvSpPr>
          <p:cNvPr id="7" name="Text Placeholder 10"/>
          <p:cNvSpPr>
            <a:spLocks noGrp="1"/>
          </p:cNvSpPr>
          <p:nvPr>
            <p:ph type="body" sz="quarter" idx="14" hasCustomPrompt="1"/>
          </p:nvPr>
        </p:nvSpPr>
        <p:spPr>
          <a:xfrm>
            <a:off x="5105400" y="5257800"/>
            <a:ext cx="4038600" cy="505047"/>
          </a:xfrm>
          <a:solidFill>
            <a:schemeClr val="tx1">
              <a:alpha val="46000"/>
            </a:schemeClr>
          </a:solidFill>
        </p:spPr>
        <p:txBody>
          <a:bodyPr>
            <a:normAutofit/>
          </a:bodyPr>
          <a:lstStyle>
            <a:lvl1pPr>
              <a:buNone/>
              <a:defRPr sz="2800" baseline="0">
                <a:solidFill>
                  <a:schemeClr val="bg1"/>
                </a:solidFill>
              </a:defRPr>
            </a:lvl1pPr>
          </a:lstStyle>
          <a:p>
            <a:pPr lvl="0"/>
            <a:r>
              <a:rPr lang="en-US" dirty="0" smtClean="0"/>
              <a:t>Click to add Title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Up Portrait with Captions">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8"/>
          <p:cNvSpPr>
            <a:spLocks noGrp="1" noChangeAspect="1"/>
          </p:cNvSpPr>
          <p:nvPr>
            <p:ph type="pic" sz="quarter" idx="13"/>
          </p:nvPr>
        </p:nvSpPr>
        <p:spPr>
          <a:xfrm>
            <a:off x="4512497" y="381000"/>
            <a:ext cx="3431353" cy="4575141"/>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lang="en-US" sz="2400" i="0" kern="1200" dirty="0">
                <a:solidFill>
                  <a:schemeClr val="tx1">
                    <a:lumMod val="65000"/>
                    <a:lumOff val="35000"/>
                  </a:schemeClr>
                </a:solidFill>
                <a:latin typeface="+mn-lt"/>
                <a:ea typeface="+mn-ea"/>
                <a:cs typeface="+mn-cs"/>
              </a:defRPr>
            </a:lvl1pPr>
            <a:extLst/>
          </a:lstStyle>
          <a:p>
            <a:pPr marL="0" marR="0" indent="1588" algn="ctr" rtl="0" latinLnBrk="0">
              <a:spcBef>
                <a:spcPct val="20000"/>
              </a:spcBef>
              <a:buFontTx/>
              <a:buNone/>
            </a:pPr>
            <a:r>
              <a:rPr lang="en-US" sz="2400" i="0" smtClean="0"/>
              <a:t>Click icon to add picture</a:t>
            </a:r>
            <a:endParaRPr lang="en-US" sz="2400" i="0" dirty="0"/>
          </a:p>
        </p:txBody>
      </p:sp>
      <p:sp>
        <p:nvSpPr>
          <p:cNvPr id="7" name="Rectangle 8"/>
          <p:cNvSpPr>
            <a:spLocks noGrp="1" noChangeAspect="1"/>
          </p:cNvSpPr>
          <p:nvPr>
            <p:ph type="pic" sz="quarter" idx="14"/>
          </p:nvPr>
        </p:nvSpPr>
        <p:spPr>
          <a:xfrm>
            <a:off x="857250" y="381000"/>
            <a:ext cx="3429000" cy="4572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lang="en-US" sz="2400" kern="1200" dirty="0">
                <a:solidFill>
                  <a:schemeClr val="tx1">
                    <a:lumMod val="65000"/>
                    <a:lumOff val="35000"/>
                  </a:schemeClr>
                </a:solidFill>
                <a:latin typeface="+mn-lt"/>
                <a:ea typeface="+mn-ea"/>
                <a:cs typeface="+mn-cs"/>
              </a:defRPr>
            </a:lvl1pPr>
            <a:extLst/>
          </a:lstStyle>
          <a:p>
            <a:pPr marL="0" marR="0" indent="1588" algn="ctr" rtl="0" latinLnBrk="0">
              <a:spcBef>
                <a:spcPct val="20000"/>
              </a:spcBef>
              <a:buFontTx/>
              <a:buNone/>
            </a:pPr>
            <a:r>
              <a:rPr lang="en-US" sz="2400" i="0" smtClean="0"/>
              <a:t>Click icon to add picture</a:t>
            </a:r>
            <a:endParaRPr lang="en-US" sz="2400" i="0" dirty="0"/>
          </a:p>
        </p:txBody>
      </p:sp>
      <p:sp>
        <p:nvSpPr>
          <p:cNvPr id="8" name="Rectangle 7"/>
          <p:cNvSpPr>
            <a:spLocks noGrp="1"/>
          </p:cNvSpPr>
          <p:nvPr>
            <p:ph type="body" sz="quarter" idx="15" hasCustomPrompt="1"/>
          </p:nvPr>
        </p:nvSpPr>
        <p:spPr>
          <a:xfrm>
            <a:off x="838200" y="5181600"/>
            <a:ext cx="3476626" cy="1066800"/>
          </a:xfrm>
        </p:spPr>
        <p:txBody>
          <a:bodyPr lIns="91440" rIns="9144" anchor="t" anchorCtr="0">
            <a:noAutofit/>
          </a:bodyPr>
          <a:lstStyle>
            <a:lvl1pPr marL="0" marR="0" indent="0" algn="ctr" rtl="0" latinLnBrk="0">
              <a:spcBef>
                <a:spcPct val="20000"/>
              </a:spcBef>
              <a:buFontTx/>
              <a:buNone/>
              <a:defRPr sz="1800" baseline="0">
                <a:solidFill>
                  <a:schemeClr val="tx1">
                    <a:lumMod val="75000"/>
                    <a:lumOff val="25000"/>
                  </a:schemeClr>
                </a:solidFill>
                <a:latin typeface="+mn-lt"/>
                <a:ea typeface="+mn-ea"/>
                <a:cs typeface="+mn-cs"/>
              </a:defRPr>
            </a:lvl1pPr>
            <a:extLst/>
          </a:lstStyle>
          <a:p>
            <a:pPr lvl="0"/>
            <a:r>
              <a:rPr lang="en-US" dirty="0" smtClean="0"/>
              <a:t>Click to add caption</a:t>
            </a:r>
            <a:endParaRPr lang="en-US" dirty="0"/>
          </a:p>
        </p:txBody>
      </p:sp>
      <p:sp>
        <p:nvSpPr>
          <p:cNvPr id="9" name="Rectangle 7"/>
          <p:cNvSpPr>
            <a:spLocks noGrp="1"/>
          </p:cNvSpPr>
          <p:nvPr>
            <p:ph type="body" sz="quarter" idx="16" hasCustomPrompt="1"/>
          </p:nvPr>
        </p:nvSpPr>
        <p:spPr>
          <a:xfrm>
            <a:off x="4505324" y="5181600"/>
            <a:ext cx="3476625" cy="1066800"/>
          </a:xfrm>
        </p:spPr>
        <p:txBody>
          <a:bodyPr lIns="91440" rIns="9144" anchor="t" anchorCtr="0">
            <a:noAutofit/>
          </a:bodyPr>
          <a:lstStyle>
            <a:lvl1pPr marL="0" marR="0" indent="0" algn="ctr" rtl="0" latinLnBrk="0">
              <a:spcBef>
                <a:spcPct val="20000"/>
              </a:spcBef>
              <a:buFontTx/>
              <a:buNone/>
              <a:defRPr sz="1800" baseline="0">
                <a:solidFill>
                  <a:schemeClr val="tx1">
                    <a:lumMod val="75000"/>
                    <a:lumOff val="25000"/>
                  </a:schemeClr>
                </a:solidFill>
                <a:latin typeface="+mn-lt"/>
                <a:ea typeface="+mn-ea"/>
                <a:cs typeface="+mn-cs"/>
              </a:defRPr>
            </a:lvl1pPr>
            <a:extLst/>
          </a:lstStyle>
          <a:p>
            <a:pPr lvl="0"/>
            <a:r>
              <a:rPr lang="en-US" dirty="0" smtClean="0"/>
              <a:t>Click to add caption</a:t>
            </a:r>
            <a:endParaRPr lang="en-US" dirty="0"/>
          </a:p>
        </p:txBody>
      </p:sp>
      <p:sp>
        <p:nvSpPr>
          <p:cNvPr id="12" name="Date Placeholder 3"/>
          <p:cNvSpPr>
            <a:spLocks noGrp="1"/>
          </p:cNvSpPr>
          <p:nvPr>
            <p:ph type="dt" sz="half" idx="10"/>
          </p:nvPr>
        </p:nvSpPr>
        <p:spPr>
          <a:xfrm>
            <a:off x="457200" y="6553200"/>
            <a:ext cx="2133600" cy="304800"/>
          </a:xfrm>
        </p:spPr>
        <p:txBody>
          <a:bodyPr/>
          <a:lstStyle/>
          <a:p>
            <a:fld id="{EFEED2B4-868F-4681-9E70-FF7ECCDC67D4}" type="datetimeFigureOut">
              <a:rPr lang="en-US" smtClean="0"/>
              <a:t>9/10/2013</a:t>
            </a:fld>
            <a:endParaRPr lang="en-US"/>
          </a:p>
        </p:txBody>
      </p:sp>
      <p:sp>
        <p:nvSpPr>
          <p:cNvPr id="13" name="Footer Placeholder 4"/>
          <p:cNvSpPr>
            <a:spLocks noGrp="1"/>
          </p:cNvSpPr>
          <p:nvPr>
            <p:ph type="ftr" sz="quarter" idx="11"/>
          </p:nvPr>
        </p:nvSpPr>
        <p:spPr>
          <a:xfrm>
            <a:off x="2971800" y="6553200"/>
            <a:ext cx="2895600" cy="304800"/>
          </a:xfrm>
        </p:spPr>
        <p:txBody>
          <a:bodyPr/>
          <a:lstStyle/>
          <a:p>
            <a:endParaRPr lang="en-US"/>
          </a:p>
        </p:txBody>
      </p:sp>
      <p:sp>
        <p:nvSpPr>
          <p:cNvPr id="14" name="Slide Number Placeholder 5"/>
          <p:cNvSpPr>
            <a:spLocks noGrp="1"/>
          </p:cNvSpPr>
          <p:nvPr>
            <p:ph type="sldNum" sz="quarter" idx="12"/>
          </p:nvPr>
        </p:nvSpPr>
        <p:spPr>
          <a:xfrm>
            <a:off x="6248400" y="6553200"/>
            <a:ext cx="2057400" cy="304800"/>
          </a:xfrm>
        </p:spPr>
        <p:txBody>
          <a:bodyPr/>
          <a:lstStyle/>
          <a:p>
            <a:fld id="{80F88FF4-1BD9-4AA8-B980-C7776087ABAF}" type="slidenum">
              <a:rPr lang="en-US" smtClean="0"/>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553200"/>
            <a:ext cx="2133600" cy="304800"/>
          </a:xfrm>
          <a:prstGeom prst="rect">
            <a:avLst/>
          </a:prstGeom>
        </p:spPr>
        <p:txBody>
          <a:bodyPr vert="horz" lIns="91440" tIns="45720" rIns="91440" bIns="45720" rtlCol="0" anchor="ctr"/>
          <a:lstStyle>
            <a:lvl1pPr algn="l">
              <a:defRPr sz="1200">
                <a:solidFill>
                  <a:schemeClr val="tx1">
                    <a:tint val="75000"/>
                  </a:schemeClr>
                </a:solidFill>
              </a:defRPr>
            </a:lvl1pPr>
          </a:lstStyle>
          <a:p>
            <a:fld id="{EFEED2B4-868F-4681-9E70-FF7ECCDC67D4}" type="datetimeFigureOut">
              <a:rPr lang="en-US" smtClean="0"/>
              <a:t>9/10/2013</a:t>
            </a:fld>
            <a:endParaRPr lang="en-US"/>
          </a:p>
        </p:txBody>
      </p:sp>
      <p:sp>
        <p:nvSpPr>
          <p:cNvPr id="5" name="Footer Placeholder 4"/>
          <p:cNvSpPr>
            <a:spLocks noGrp="1"/>
          </p:cNvSpPr>
          <p:nvPr>
            <p:ph type="ftr" sz="quarter" idx="3"/>
          </p:nvPr>
        </p:nvSpPr>
        <p:spPr>
          <a:xfrm>
            <a:off x="3124200" y="6553200"/>
            <a:ext cx="2895600" cy="3048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553200"/>
            <a:ext cx="2133600" cy="304800"/>
          </a:xfrm>
          <a:prstGeom prst="rect">
            <a:avLst/>
          </a:prstGeom>
        </p:spPr>
        <p:txBody>
          <a:bodyPr vert="horz" lIns="91440" tIns="45720" rIns="91440" bIns="45720" rtlCol="0" anchor="ctr"/>
          <a:lstStyle>
            <a:lvl1pPr algn="r">
              <a:defRPr sz="1200">
                <a:solidFill>
                  <a:schemeClr val="tx1">
                    <a:tint val="75000"/>
                  </a:schemeClr>
                </a:solidFill>
              </a:defRPr>
            </a:lvl1pPr>
          </a:lstStyle>
          <a:p>
            <a:fld id="{80F88FF4-1BD9-4AA8-B980-C7776087ABAF}" type="slidenum">
              <a:rPr lang="en-US" smtClean="0"/>
              <a:t>‹#›</a:t>
            </a:fld>
            <a:endParaRPr lang="en-US"/>
          </a:p>
        </p:txBody>
      </p:sp>
      <p:sp>
        <p:nvSpPr>
          <p:cNvPr id="7" name="Rectangle 6"/>
          <p:cNvSpPr/>
          <p:nvPr/>
        </p:nvSpPr>
        <p:spPr>
          <a:xfrm>
            <a:off x="8532519"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C7500"/>
              </a:solidFill>
            </a:endParaRPr>
          </a:p>
        </p:txBody>
      </p:sp>
      <p:cxnSp>
        <p:nvCxnSpPr>
          <p:cNvPr id="8" name="Straight Connector 7"/>
          <p:cNvCxnSpPr/>
          <p:nvPr/>
        </p:nvCxnSpPr>
        <p:spPr>
          <a:xfrm rot="5400000">
            <a:off x="5693455"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1" r:id="rId2"/>
    <p:sldLayoutId id="2147483661" r:id="rId3"/>
    <p:sldLayoutId id="2147483676" r:id="rId4"/>
    <p:sldLayoutId id="2147483657" r:id="rId5"/>
    <p:sldLayoutId id="2147483655" r:id="rId6"/>
    <p:sldLayoutId id="2147483674" r:id="rId7"/>
    <p:sldLayoutId id="2147483675" r:id="rId8"/>
    <p:sldLayoutId id="2147483670" r:id="rId9"/>
    <p:sldLayoutId id="2147483671" r:id="rId10"/>
    <p:sldLayoutId id="2147483679" r:id="rId11"/>
    <p:sldLayoutId id="2147483680" r:id="rId12"/>
    <p:sldLayoutId id="2147483672" r:id="rId13"/>
    <p:sldLayoutId id="2147483673" r:id="rId14"/>
    <p:sldLayoutId id="2147483650" r:id="rId15"/>
    <p:sldLayoutId id="2147483667" r:id="rId16"/>
    <p:sldLayoutId id="2147483668" r:id="rId17"/>
    <p:sldLayoutId id="2147483666" r:id="rId18"/>
    <p:sldLayoutId id="2147483664" r:id="rId19"/>
    <p:sldLayoutId id="2147483663" r:id="rId20"/>
    <p:sldLayoutId id="2147483653" r:id="rId21"/>
    <p:sldLayoutId id="2147483652" r:id="rId22"/>
    <p:sldLayoutId id="2147483660" r:id="rId23"/>
    <p:sldLayoutId id="2147483658" r:id="rId24"/>
    <p:sldLayoutId id="2147483665" r:id="rId25"/>
    <p:sldLayoutId id="2147483669" r:id="rId26"/>
    <p:sldLayoutId id="2147483654" r:id="rId27"/>
    <p:sldLayoutId id="2147483656" r:id="rId28"/>
    <p:sldLayoutId id="2147483684" r:id="rId29"/>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0"/>
            <a:ext cx="8534400" cy="6858000"/>
          </a:xfrm>
          <a:prstGeom prst="rect">
            <a:avLst/>
          </a:prstGeom>
          <a:solidFill>
            <a:schemeClr val="tx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98730" y="595490"/>
            <a:ext cx="6262255" cy="4685445"/>
          </a:xfrm>
          <a:prstGeom prst="rect">
            <a:avLst/>
          </a:prstGeom>
          <a:solidFill>
            <a:srgbClr val="F0F0F0"/>
          </a:solidFill>
          <a:ln w="57150">
            <a:solidFill>
              <a:schemeClr val="bg1"/>
            </a:solidFill>
          </a:ln>
          <a:effectLst/>
        </p:spPr>
      </p:pic>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2038" y="4744792"/>
            <a:ext cx="619125" cy="609600"/>
          </a:xfrm>
          <a:prstGeom prst="rect">
            <a:avLst/>
          </a:prstGeom>
        </p:spPr>
      </p:pic>
      <p:sp>
        <p:nvSpPr>
          <p:cNvPr id="13" name="TextBox 12"/>
          <p:cNvSpPr txBox="1"/>
          <p:nvPr/>
        </p:nvSpPr>
        <p:spPr>
          <a:xfrm>
            <a:off x="-1" y="76200"/>
            <a:ext cx="8955181" cy="461665"/>
          </a:xfrm>
          <a:prstGeom prst="rect">
            <a:avLst/>
          </a:prstGeom>
          <a:solidFill>
            <a:schemeClr val="tx1">
              <a:lumMod val="85000"/>
              <a:lumOff val="15000"/>
              <a:alpha val="55000"/>
            </a:schemeClr>
          </a:solidFill>
        </p:spPr>
        <p:txBody>
          <a:bodyPr wrap="square" rtlCol="0" anchor="ctr" anchorCtr="0">
            <a:noAutofit/>
          </a:bodyPr>
          <a:lstStyle/>
          <a:p>
            <a:r>
              <a:rPr lang="en-US" sz="2800" b="1" dirty="0" smtClean="0">
                <a:solidFill>
                  <a:schemeClr val="bg1"/>
                </a:solidFill>
              </a:rPr>
              <a:t>    “Is There Scientific Evidence for the Existence of God?”</a:t>
            </a:r>
            <a:endParaRPr lang="en-US" sz="2800" b="1" dirty="0">
              <a:solidFill>
                <a:schemeClr val="bg1"/>
              </a:solidFill>
            </a:endParaRPr>
          </a:p>
        </p:txBody>
      </p:sp>
      <p:sp>
        <p:nvSpPr>
          <p:cNvPr id="2" name="TextBox 1"/>
          <p:cNvSpPr txBox="1"/>
          <p:nvPr/>
        </p:nvSpPr>
        <p:spPr>
          <a:xfrm>
            <a:off x="6553200" y="656818"/>
            <a:ext cx="2401981" cy="5178341"/>
          </a:xfrm>
          <a:prstGeom prst="rect">
            <a:avLst/>
          </a:prstGeom>
          <a:solidFill>
            <a:schemeClr val="tx1">
              <a:lumMod val="85000"/>
              <a:lumOff val="15000"/>
              <a:alpha val="66000"/>
            </a:schemeClr>
          </a:solidFill>
        </p:spPr>
        <p:txBody>
          <a:bodyPr wrap="square" rtlCol="0">
            <a:spAutoFit/>
          </a:bodyPr>
          <a:lstStyle/>
          <a:p>
            <a:r>
              <a:rPr lang="en-US" sz="1050" dirty="0" smtClean="0">
                <a:solidFill>
                  <a:schemeClr val="bg1"/>
                </a:solidFill>
              </a:rPr>
              <a:t> </a:t>
            </a:r>
            <a:r>
              <a:rPr lang="en-US" sz="1000" b="1" dirty="0" smtClean="0">
                <a:solidFill>
                  <a:schemeClr val="bg1"/>
                </a:solidFill>
              </a:rPr>
              <a:t>Walter </a:t>
            </a:r>
            <a:r>
              <a:rPr lang="en-US" sz="1000" b="1" dirty="0">
                <a:solidFill>
                  <a:schemeClr val="bg1"/>
                </a:solidFill>
              </a:rPr>
              <a:t>Bradley (B.S., Ph.D. University of Texas at Austin) is Distinguished Professor of Engineering </a:t>
            </a:r>
            <a:r>
              <a:rPr lang="en-US" sz="1000" b="1" dirty="0" smtClean="0">
                <a:solidFill>
                  <a:schemeClr val="bg1"/>
                </a:solidFill>
              </a:rPr>
              <a:t>Emeritus at </a:t>
            </a:r>
            <a:r>
              <a:rPr lang="en-US" sz="1000" b="1" dirty="0">
                <a:solidFill>
                  <a:schemeClr val="bg1"/>
                </a:solidFill>
              </a:rPr>
              <a:t>Baylor. He comes to Baylor from Texas A&amp;M University where he helped develop a nationally recognized program in polymeric composite materials. At Texas A&amp;M, he served as director of the Polymer Technology Center for 10 years and as Department Head of Mechanical Engineering, a department of 67 professors that was ranked as high as 12th nationally during his tenure. Bradley has authored over 150 refereed research publications including book chapters, articles in archival journals such as the Journal of Material Science, Journal of Reinforced Plastics and Composites, Mechanics of Time-Dependent Materials, Journal of Composites Technology </a:t>
            </a:r>
            <a:r>
              <a:rPr lang="en-US" sz="1000" b="1" dirty="0" smtClean="0">
                <a:solidFill>
                  <a:schemeClr val="bg1"/>
                </a:solidFill>
              </a:rPr>
              <a:t>&amp; </a:t>
            </a:r>
            <a:r>
              <a:rPr lang="en-US" sz="1000" b="1" dirty="0">
                <a:solidFill>
                  <a:schemeClr val="bg1"/>
                </a:solidFill>
              </a:rPr>
              <a:t>Research, Composite Science </a:t>
            </a:r>
            <a:r>
              <a:rPr lang="en-US" sz="1000" b="1" dirty="0" smtClean="0">
                <a:solidFill>
                  <a:schemeClr val="bg1"/>
                </a:solidFill>
              </a:rPr>
              <a:t> &amp; </a:t>
            </a:r>
            <a:r>
              <a:rPr lang="en-US" sz="1000" b="1" dirty="0">
                <a:solidFill>
                  <a:schemeClr val="bg1"/>
                </a:solidFill>
              </a:rPr>
              <a:t>Technology, </a:t>
            </a:r>
            <a:r>
              <a:rPr lang="en-US" sz="1000" b="1" dirty="0" smtClean="0">
                <a:solidFill>
                  <a:schemeClr val="bg1"/>
                </a:solidFill>
              </a:rPr>
              <a:t>Journal of </a:t>
            </a:r>
            <a:r>
              <a:rPr lang="en-US" sz="1000" b="1" dirty="0">
                <a:solidFill>
                  <a:schemeClr val="bg1"/>
                </a:solidFill>
              </a:rPr>
              <a:t>Metals, Polymer Engineering </a:t>
            </a:r>
            <a:r>
              <a:rPr lang="en-US" sz="1000" b="1" dirty="0" smtClean="0">
                <a:solidFill>
                  <a:schemeClr val="bg1"/>
                </a:solidFill>
              </a:rPr>
              <a:t> &amp; Science</a:t>
            </a:r>
            <a:r>
              <a:rPr lang="en-US" sz="1000" b="1" dirty="0">
                <a:solidFill>
                  <a:schemeClr val="bg1"/>
                </a:solidFill>
              </a:rPr>
              <a:t>, and Journal of Materials </a:t>
            </a:r>
            <a:r>
              <a:rPr lang="en-US" sz="1000" b="1" dirty="0" smtClean="0">
                <a:solidFill>
                  <a:schemeClr val="bg1"/>
                </a:solidFill>
              </a:rPr>
              <a:t>Science &amp; refereed </a:t>
            </a:r>
            <a:r>
              <a:rPr lang="en-US" sz="1000" b="1" dirty="0">
                <a:solidFill>
                  <a:schemeClr val="bg1"/>
                </a:solidFill>
              </a:rPr>
              <a:t>conference proceedings</a:t>
            </a:r>
            <a:r>
              <a:rPr lang="en-US" sz="1000" b="1" dirty="0" smtClean="0">
                <a:solidFill>
                  <a:schemeClr val="bg1"/>
                </a:solidFill>
              </a:rPr>
              <a:t>.</a:t>
            </a:r>
          </a:p>
          <a:p>
            <a:r>
              <a:rPr lang="en-US" sz="1000" b="1" dirty="0">
                <a:solidFill>
                  <a:schemeClr val="bg1"/>
                </a:solidFill>
              </a:rPr>
              <a:t>Dr. Bradley has secured over $5.0 million in research funding from NSF grants (15 yrs.), AFOSR (10 years), NASA grants (10 years), and DOE (3 years). He has also received research grants or contracts from many Fortune 500 companies, including Alcoa, Dow Chemical, DuPont, 3M, Shell, Exxon, Boeing, and Phillips</a:t>
            </a:r>
            <a:r>
              <a:rPr lang="en-US" sz="1000" b="1" dirty="0" smtClean="0">
                <a:solidFill>
                  <a:schemeClr val="bg1"/>
                </a:solidFill>
              </a:rPr>
              <a:t>.</a:t>
            </a:r>
            <a:endParaRPr lang="en-US" sz="1000" b="1" dirty="0">
              <a:solidFill>
                <a:schemeClr val="bg1"/>
              </a:solidFill>
            </a:endParaRPr>
          </a:p>
        </p:txBody>
      </p:sp>
      <p:sp>
        <p:nvSpPr>
          <p:cNvPr id="7" name="TextBox 6"/>
          <p:cNvSpPr txBox="1"/>
          <p:nvPr/>
        </p:nvSpPr>
        <p:spPr>
          <a:xfrm>
            <a:off x="1107141" y="412536"/>
            <a:ext cx="2204944" cy="4508927"/>
          </a:xfrm>
          <a:prstGeom prst="rect">
            <a:avLst/>
          </a:prstGeom>
          <a:noFill/>
        </p:spPr>
        <p:txBody>
          <a:bodyPr wrap="square" rtlCol="0">
            <a:spAutoFit/>
          </a:bodyPr>
          <a:lstStyle/>
          <a:p>
            <a:r>
              <a:rPr lang="en-US" sz="28700" dirty="0" smtClean="0">
                <a:solidFill>
                  <a:srgbClr val="FE7300"/>
                </a:solidFill>
                <a:latin typeface="Algerian" pitchFamily="82" charset="0"/>
              </a:rPr>
              <a:t>?</a:t>
            </a:r>
            <a:endParaRPr lang="en-US" sz="28700" dirty="0">
              <a:solidFill>
                <a:srgbClr val="FE7300"/>
              </a:solidFill>
              <a:latin typeface="Algerian" pitchFamily="82" charset="0"/>
            </a:endParaRPr>
          </a:p>
        </p:txBody>
      </p:sp>
      <p:sp>
        <p:nvSpPr>
          <p:cNvPr id="8" name="TextBox 7"/>
          <p:cNvSpPr txBox="1"/>
          <p:nvPr/>
        </p:nvSpPr>
        <p:spPr>
          <a:xfrm>
            <a:off x="3681780" y="1208909"/>
            <a:ext cx="2564435" cy="1015663"/>
          </a:xfrm>
          <a:prstGeom prst="rect">
            <a:avLst/>
          </a:prstGeom>
          <a:solidFill>
            <a:schemeClr val="tx1">
              <a:lumMod val="85000"/>
              <a:lumOff val="15000"/>
              <a:alpha val="63000"/>
            </a:schemeClr>
          </a:solidFill>
        </p:spPr>
        <p:txBody>
          <a:bodyPr wrap="square" rtlCol="0">
            <a:spAutoFit/>
          </a:bodyPr>
          <a:lstStyle/>
          <a:p>
            <a:r>
              <a:rPr lang="en-US" sz="2400" b="1" dirty="0" smtClean="0">
                <a:solidFill>
                  <a:srgbClr val="FC7500"/>
                </a:solidFill>
              </a:rPr>
              <a:t>Dr. Walter Bradley </a:t>
            </a:r>
            <a:r>
              <a:rPr lang="en-US" b="1" dirty="0" smtClean="0">
                <a:solidFill>
                  <a:schemeClr val="bg1"/>
                </a:solidFill>
              </a:rPr>
              <a:t>Distinguished Professor  Baylor University</a:t>
            </a:r>
            <a:endParaRPr lang="en-US" b="1" dirty="0">
              <a:solidFill>
                <a:schemeClr val="bg1"/>
              </a:solidFill>
            </a:endParaRPr>
          </a:p>
        </p:txBody>
      </p:sp>
      <p:sp>
        <p:nvSpPr>
          <p:cNvPr id="10" name="TextBox 9"/>
          <p:cNvSpPr txBox="1"/>
          <p:nvPr/>
        </p:nvSpPr>
        <p:spPr>
          <a:xfrm>
            <a:off x="57897" y="761791"/>
            <a:ext cx="6188318" cy="276999"/>
          </a:xfrm>
          <a:prstGeom prst="rect">
            <a:avLst/>
          </a:prstGeom>
          <a:solidFill>
            <a:schemeClr val="tx1">
              <a:lumMod val="85000"/>
              <a:lumOff val="15000"/>
              <a:alpha val="53000"/>
            </a:schemeClr>
          </a:solidFill>
        </p:spPr>
        <p:txBody>
          <a:bodyPr wrap="square" rtlCol="0">
            <a:spAutoFit/>
          </a:bodyPr>
          <a:lstStyle/>
          <a:p>
            <a:pPr algn="r"/>
            <a:r>
              <a:rPr lang="en-US" sz="1200" b="1" dirty="0" err="1" smtClean="0">
                <a:solidFill>
                  <a:schemeClr val="bg1"/>
                </a:solidFill>
              </a:rPr>
              <a:t>Kayser</a:t>
            </a:r>
            <a:r>
              <a:rPr lang="en-US" sz="1200" b="1" dirty="0" smtClean="0">
                <a:solidFill>
                  <a:schemeClr val="bg1"/>
                </a:solidFill>
              </a:rPr>
              <a:t> Auditorium, </a:t>
            </a:r>
            <a:r>
              <a:rPr lang="en-US" sz="1200" b="1" dirty="0" err="1" smtClean="0">
                <a:solidFill>
                  <a:schemeClr val="bg1"/>
                </a:solidFill>
              </a:rPr>
              <a:t>Hankamer</a:t>
            </a:r>
            <a:r>
              <a:rPr lang="en-US" sz="1200" b="1" dirty="0" smtClean="0">
                <a:solidFill>
                  <a:schemeClr val="bg1"/>
                </a:solidFill>
              </a:rPr>
              <a:t> </a:t>
            </a:r>
            <a:r>
              <a:rPr lang="en-US" sz="1200" b="1" dirty="0" smtClean="0">
                <a:solidFill>
                  <a:schemeClr val="bg1"/>
                </a:solidFill>
              </a:rPr>
              <a:t>School of Business, Baylor University, Monday</a:t>
            </a:r>
            <a:r>
              <a:rPr lang="en-US" sz="1200" b="1" dirty="0">
                <a:solidFill>
                  <a:schemeClr val="bg1"/>
                </a:solidFill>
              </a:rPr>
              <a:t>, Sept. </a:t>
            </a:r>
            <a:r>
              <a:rPr lang="en-US" sz="1200" b="1" dirty="0" smtClean="0">
                <a:solidFill>
                  <a:schemeClr val="bg1"/>
                </a:solidFill>
              </a:rPr>
              <a:t>16, </a:t>
            </a:r>
            <a:r>
              <a:rPr lang="en-US" sz="1200" b="1" dirty="0">
                <a:solidFill>
                  <a:schemeClr val="bg1"/>
                </a:solidFill>
              </a:rPr>
              <a:t>6 P.M</a:t>
            </a:r>
            <a:r>
              <a:rPr lang="en-US" sz="1200" dirty="0"/>
              <a:t>. </a:t>
            </a:r>
          </a:p>
        </p:txBody>
      </p:sp>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672" y="560277"/>
            <a:ext cx="609600" cy="619125"/>
          </a:xfrm>
          <a:prstGeom prst="rect">
            <a:avLst/>
          </a:prstGeom>
        </p:spPr>
      </p:pic>
      <p:pic>
        <p:nvPicPr>
          <p:cNvPr id="5" name="Picture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75664" y="595490"/>
            <a:ext cx="619125" cy="609600"/>
          </a:xfrm>
          <a:prstGeom prst="rect">
            <a:avLst/>
          </a:prstGeom>
        </p:spPr>
      </p:pic>
      <p:pic>
        <p:nvPicPr>
          <p:cNvPr id="1032" name="Picture 8"/>
          <p:cNvPicPr>
            <a:picLocks noChangeAspect="1" noChangeArrowheads="1"/>
          </p:cNvPicPr>
          <p:nvPr/>
        </p:nvPicPr>
        <p:blipFill>
          <a:blip r:embed="rId6" cstate="screen">
            <a:extLst>
              <a:ext uri="{28A0092B-C50C-407E-A947-70E740481C1C}">
                <a14:useLocalDpi xmlns:a14="http://schemas.microsoft.com/office/drawing/2010/main" val="0"/>
              </a:ext>
            </a:extLst>
          </a:blip>
          <a:srcRect/>
          <a:stretch>
            <a:fillRect/>
          </a:stretch>
        </p:blipFill>
        <p:spPr bwMode="auto">
          <a:xfrm>
            <a:off x="3731579" y="2343686"/>
            <a:ext cx="2451666" cy="28396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787530" y="4735267"/>
            <a:ext cx="609600" cy="619125"/>
          </a:xfrm>
          <a:prstGeom prst="rect">
            <a:avLst/>
          </a:prstGeom>
        </p:spPr>
      </p:pic>
      <p:sp>
        <p:nvSpPr>
          <p:cNvPr id="12" name="TextBox 11"/>
          <p:cNvSpPr txBox="1"/>
          <p:nvPr/>
        </p:nvSpPr>
        <p:spPr>
          <a:xfrm>
            <a:off x="1744839" y="4230221"/>
            <a:ext cx="1768423" cy="923330"/>
          </a:xfrm>
          <a:prstGeom prst="rect">
            <a:avLst/>
          </a:prstGeom>
          <a:noFill/>
        </p:spPr>
        <p:txBody>
          <a:bodyPr wrap="square" rtlCol="0">
            <a:spAutoFit/>
          </a:bodyPr>
          <a:lstStyle/>
          <a:p>
            <a:pPr algn="ctr"/>
            <a:r>
              <a:rPr lang="en-US" b="1" dirty="0" smtClean="0">
                <a:solidFill>
                  <a:schemeClr val="bg1"/>
                </a:solidFill>
              </a:rPr>
              <a:t>Nourishing Pizza &amp; Refreshing Drinks!</a:t>
            </a:r>
            <a:endParaRPr lang="en-US" b="1" dirty="0">
              <a:solidFill>
                <a:schemeClr val="bg1"/>
              </a:solidFill>
            </a:endParaRPr>
          </a:p>
        </p:txBody>
      </p:sp>
      <p:sp>
        <p:nvSpPr>
          <p:cNvPr id="22" name="TextBox 21"/>
          <p:cNvSpPr txBox="1"/>
          <p:nvPr/>
        </p:nvSpPr>
        <p:spPr>
          <a:xfrm>
            <a:off x="5894473" y="2228952"/>
            <a:ext cx="280620" cy="523220"/>
          </a:xfrm>
          <a:prstGeom prst="rect">
            <a:avLst/>
          </a:prstGeom>
          <a:noFill/>
        </p:spPr>
        <p:txBody>
          <a:bodyPr wrap="square" rtlCol="0">
            <a:spAutoFit/>
          </a:bodyPr>
          <a:lstStyle/>
          <a:p>
            <a:r>
              <a:rPr lang="en-US" sz="2800" b="1" dirty="0" smtClean="0">
                <a:solidFill>
                  <a:schemeClr val="bg1"/>
                </a:solidFill>
                <a:latin typeface="Algerian" pitchFamily="82" charset="0"/>
              </a:rPr>
              <a:t>?</a:t>
            </a:r>
            <a:endParaRPr lang="en-US" sz="2800" b="1" dirty="0">
              <a:solidFill>
                <a:schemeClr val="bg1"/>
              </a:solidFill>
              <a:latin typeface="Algerian" pitchFamily="82" charset="0"/>
            </a:endParaRPr>
          </a:p>
        </p:txBody>
      </p:sp>
      <p:sp>
        <p:nvSpPr>
          <p:cNvPr id="23" name="TextBox 22"/>
          <p:cNvSpPr txBox="1"/>
          <p:nvPr/>
        </p:nvSpPr>
        <p:spPr>
          <a:xfrm>
            <a:off x="5944916" y="4630331"/>
            <a:ext cx="280620" cy="523220"/>
          </a:xfrm>
          <a:prstGeom prst="rect">
            <a:avLst/>
          </a:prstGeom>
          <a:noFill/>
        </p:spPr>
        <p:txBody>
          <a:bodyPr wrap="square" rtlCol="0">
            <a:spAutoFit/>
          </a:bodyPr>
          <a:lstStyle/>
          <a:p>
            <a:r>
              <a:rPr lang="en-US" sz="2800" b="1" dirty="0" smtClean="0">
                <a:solidFill>
                  <a:schemeClr val="bg1"/>
                </a:solidFill>
                <a:latin typeface="Algerian" pitchFamily="82" charset="0"/>
              </a:rPr>
              <a:t>?</a:t>
            </a:r>
            <a:endParaRPr lang="en-US" sz="2800" b="1" dirty="0">
              <a:solidFill>
                <a:schemeClr val="bg1"/>
              </a:solidFill>
              <a:latin typeface="Algerian" pitchFamily="82" charset="0"/>
            </a:endParaRPr>
          </a:p>
        </p:txBody>
      </p:sp>
      <p:sp>
        <p:nvSpPr>
          <p:cNvPr id="24" name="TextBox 23"/>
          <p:cNvSpPr txBox="1"/>
          <p:nvPr/>
        </p:nvSpPr>
        <p:spPr>
          <a:xfrm>
            <a:off x="3699709" y="2228952"/>
            <a:ext cx="280620" cy="523220"/>
          </a:xfrm>
          <a:prstGeom prst="rect">
            <a:avLst/>
          </a:prstGeom>
          <a:noFill/>
        </p:spPr>
        <p:txBody>
          <a:bodyPr wrap="square" rtlCol="0">
            <a:spAutoFit/>
          </a:bodyPr>
          <a:lstStyle/>
          <a:p>
            <a:r>
              <a:rPr lang="en-US" sz="2800" b="1" dirty="0" smtClean="0">
                <a:solidFill>
                  <a:schemeClr val="bg1"/>
                </a:solidFill>
                <a:latin typeface="Algerian" pitchFamily="82" charset="0"/>
              </a:rPr>
              <a:t>?</a:t>
            </a:r>
            <a:endParaRPr lang="en-US" sz="2800" b="1" dirty="0">
              <a:solidFill>
                <a:schemeClr val="bg1"/>
              </a:solidFill>
              <a:latin typeface="Algerian" pitchFamily="82" charset="0"/>
            </a:endParaRPr>
          </a:p>
        </p:txBody>
      </p:sp>
      <p:sp>
        <p:nvSpPr>
          <p:cNvPr id="25" name="TextBox 24"/>
          <p:cNvSpPr txBox="1"/>
          <p:nvPr/>
        </p:nvSpPr>
        <p:spPr>
          <a:xfrm>
            <a:off x="3699709" y="4630331"/>
            <a:ext cx="280620" cy="523220"/>
          </a:xfrm>
          <a:prstGeom prst="rect">
            <a:avLst/>
          </a:prstGeom>
          <a:noFill/>
        </p:spPr>
        <p:txBody>
          <a:bodyPr wrap="square" rtlCol="0">
            <a:spAutoFit/>
          </a:bodyPr>
          <a:lstStyle/>
          <a:p>
            <a:r>
              <a:rPr lang="en-US" sz="2800" b="1" dirty="0" smtClean="0">
                <a:solidFill>
                  <a:schemeClr val="bg1"/>
                </a:solidFill>
                <a:latin typeface="Algerian" pitchFamily="82" charset="0"/>
              </a:rPr>
              <a:t>?</a:t>
            </a:r>
            <a:endParaRPr lang="en-US" sz="2800" b="1" dirty="0">
              <a:solidFill>
                <a:schemeClr val="bg1"/>
              </a:solidFill>
              <a:latin typeface="Algerian" pitchFamily="82" charset="0"/>
            </a:endParaRPr>
          </a:p>
        </p:txBody>
      </p:sp>
      <p:sp>
        <p:nvSpPr>
          <p:cNvPr id="26" name="TextBox 25"/>
          <p:cNvSpPr txBox="1"/>
          <p:nvPr/>
        </p:nvSpPr>
        <p:spPr>
          <a:xfrm>
            <a:off x="2362200" y="5835159"/>
            <a:ext cx="6592981" cy="861774"/>
          </a:xfrm>
          <a:prstGeom prst="rect">
            <a:avLst/>
          </a:prstGeom>
          <a:solidFill>
            <a:schemeClr val="tx1">
              <a:lumMod val="85000"/>
              <a:lumOff val="15000"/>
              <a:alpha val="66000"/>
            </a:schemeClr>
          </a:solidFill>
        </p:spPr>
        <p:txBody>
          <a:bodyPr wrap="square" rtlCol="0">
            <a:spAutoFit/>
          </a:bodyPr>
          <a:lstStyle/>
          <a:p>
            <a:r>
              <a:rPr lang="en-US" sz="1000" b="1" dirty="0" smtClean="0">
                <a:solidFill>
                  <a:schemeClr val="bg1"/>
                </a:solidFill>
              </a:rPr>
              <a:t>He </a:t>
            </a:r>
            <a:r>
              <a:rPr lang="en-US" sz="1000" b="1" dirty="0">
                <a:solidFill>
                  <a:schemeClr val="bg1"/>
                </a:solidFill>
              </a:rPr>
              <a:t>co-authored </a:t>
            </a:r>
            <a:r>
              <a:rPr lang="en-US" sz="1000" b="1" i="1" dirty="0">
                <a:solidFill>
                  <a:schemeClr val="bg1"/>
                </a:solidFill>
              </a:rPr>
              <a:t>The Mystery of Life Origin: Reassessing Current Theories </a:t>
            </a:r>
            <a:r>
              <a:rPr lang="en-US" sz="1000" b="1" dirty="0">
                <a:solidFill>
                  <a:schemeClr val="bg1"/>
                </a:solidFill>
              </a:rPr>
              <a:t>[http://</a:t>
            </a:r>
            <a:r>
              <a:rPr lang="en-US" sz="1000" b="1" smtClean="0">
                <a:solidFill>
                  <a:schemeClr val="bg1"/>
                </a:solidFill>
              </a:rPr>
              <a:t>TheMysteryOfLifesOrigin.org/] and </a:t>
            </a:r>
            <a:r>
              <a:rPr lang="en-US" sz="1000" b="1" dirty="0">
                <a:solidFill>
                  <a:schemeClr val="bg1"/>
                </a:solidFill>
              </a:rPr>
              <a:t>has written </a:t>
            </a:r>
            <a:r>
              <a:rPr lang="en-US" sz="1000" b="1" dirty="0" smtClean="0">
                <a:solidFill>
                  <a:schemeClr val="bg1"/>
                </a:solidFill>
              </a:rPr>
              <a:t> numerous  </a:t>
            </a:r>
            <a:r>
              <a:rPr lang="en-US" sz="1000" b="1" dirty="0">
                <a:solidFill>
                  <a:schemeClr val="bg1"/>
                </a:solidFill>
              </a:rPr>
              <a:t>book chapters dealing with various faith science issues, a topic on which he speaks widely</a:t>
            </a:r>
            <a:r>
              <a:rPr lang="en-US" sz="1000" b="1" dirty="0" smtClean="0">
                <a:solidFill>
                  <a:schemeClr val="bg1"/>
                </a:solidFill>
              </a:rPr>
              <a:t>.</a:t>
            </a:r>
            <a:endParaRPr lang="en-US" sz="1000" b="1" dirty="0">
              <a:solidFill>
                <a:schemeClr val="bg1"/>
              </a:solidFill>
            </a:endParaRPr>
          </a:p>
          <a:p>
            <a:r>
              <a:rPr lang="en-US" sz="1000" b="1" dirty="0">
                <a:solidFill>
                  <a:schemeClr val="bg1"/>
                </a:solidFill>
              </a:rPr>
              <a:t>    He has received 5 research awards at Texas A&amp;M University and 1 national research award. He has also received two teaching awards. He is an Elected Fellow of the American Society for Materials and the American Scientific Affiliation (ASA), the largest organization of Christians in Science and Technology in the world. He is </a:t>
            </a:r>
            <a:r>
              <a:rPr lang="en-US" sz="1000" b="1" dirty="0" smtClean="0">
                <a:solidFill>
                  <a:schemeClr val="bg1"/>
                </a:solidFill>
              </a:rPr>
              <a:t>a past President of </a:t>
            </a:r>
            <a:r>
              <a:rPr lang="en-US" sz="1000" b="1" dirty="0">
                <a:solidFill>
                  <a:schemeClr val="bg1"/>
                </a:solidFill>
              </a:rPr>
              <a:t>the </a:t>
            </a:r>
            <a:r>
              <a:rPr lang="en-US" sz="1000" b="1" dirty="0" smtClean="0">
                <a:solidFill>
                  <a:schemeClr val="bg1"/>
                </a:solidFill>
              </a:rPr>
              <a:t>ASA. </a:t>
            </a:r>
            <a:endParaRPr lang="en-US" sz="1000" b="1" dirty="0">
              <a:solidFill>
                <a:schemeClr val="bg1"/>
              </a:solidFill>
            </a:endParaRPr>
          </a:p>
        </p:txBody>
      </p:sp>
      <p:sp>
        <p:nvSpPr>
          <p:cNvPr id="16" name="TextBox 15"/>
          <p:cNvSpPr txBox="1"/>
          <p:nvPr/>
        </p:nvSpPr>
        <p:spPr>
          <a:xfrm>
            <a:off x="-8643" y="5354392"/>
            <a:ext cx="6477000" cy="738664"/>
          </a:xfrm>
          <a:prstGeom prst="rect">
            <a:avLst/>
          </a:prstGeom>
          <a:noFill/>
        </p:spPr>
        <p:txBody>
          <a:bodyPr wrap="square" rtlCol="0">
            <a:spAutoFit/>
          </a:bodyPr>
          <a:lstStyle/>
          <a:p>
            <a:r>
              <a:rPr lang="en-US" sz="1400" dirty="0" smtClean="0"/>
              <a:t>Sponsored by the </a:t>
            </a:r>
            <a:r>
              <a:rPr lang="en-US" sz="1400" i="1" dirty="0" smtClean="0"/>
              <a:t>American Scientific Affiliation</a:t>
            </a:r>
            <a:r>
              <a:rPr lang="en-US" sz="1400" dirty="0" smtClean="0"/>
              <a:t>, (Baylor Student Chapter);  the School of Engineering &amp; </a:t>
            </a:r>
            <a:r>
              <a:rPr lang="en-US" sz="1400" smtClean="0"/>
              <a:t>Computer Science; </a:t>
            </a:r>
            <a:r>
              <a:rPr lang="en-US" sz="1400" dirty="0" smtClean="0"/>
              <a:t>the Departments of Electrical &amp; </a:t>
            </a:r>
            <a:r>
              <a:rPr lang="en-US" sz="1400" dirty="0"/>
              <a:t>Mechanical </a:t>
            </a:r>
            <a:endParaRPr lang="en-US" sz="1400" dirty="0" smtClean="0"/>
          </a:p>
          <a:p>
            <a:r>
              <a:rPr lang="en-US" sz="1400" dirty="0" smtClean="0"/>
              <a:t>Engineering, </a:t>
            </a:r>
            <a:r>
              <a:rPr lang="en-US" sz="1400" dirty="0"/>
              <a:t>Baylor University</a:t>
            </a:r>
          </a:p>
        </p:txBody>
      </p:sp>
      <p:pic>
        <p:nvPicPr>
          <p:cNvPr id="1033"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6058289"/>
            <a:ext cx="1885576" cy="7488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heme/theme1.xml><?xml version="1.0" encoding="utf-8"?>
<a:theme xmlns:a="http://schemas.openxmlformats.org/drawingml/2006/main" name="Urban Photo Albu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UrbanPhotoAlbum</Template>
  <TotalTime>0</TotalTime>
  <Words>405</Words>
  <Application>Microsoft Office PowerPoint</Application>
  <PresentationFormat>On-screen Show (4:3)</PresentationFormat>
  <Paragraphs>15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Urban Photo Album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2013-09-10T15:36:25Z</dcterms:created>
  <dcterms:modified xsi:type="dcterms:W3CDTF">2013-09-11T03:09:33Z</dcterms:modified>
</cp:coreProperties>
</file>