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1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5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9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2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0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5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2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6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6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3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35C1-C15A-4496-B42A-0F3E36808E4E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B451-A2FC-465C-8E20-DCD5E88B2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4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C840988-16EA-460F-82B5-A042B3A8D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299"/>
            <a:ext cx="9144000" cy="665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4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F98A32-59D1-4086-99B3-ADFC8C733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339"/>
            <a:ext cx="9144000" cy="678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1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6B12EA-5E20-4D26-B93E-B0C4161FF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695"/>
            <a:ext cx="9144000" cy="651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69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Grady, Mack</dc:creator>
  <cp:lastModifiedBy>Grady, Mack</cp:lastModifiedBy>
  <cp:revision>4</cp:revision>
  <dcterms:created xsi:type="dcterms:W3CDTF">2021-01-19T16:22:56Z</dcterms:created>
  <dcterms:modified xsi:type="dcterms:W3CDTF">2021-01-19T17:16:20Z</dcterms:modified>
</cp:coreProperties>
</file>