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0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7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6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0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4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7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9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8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0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7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0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69B00-81A5-4BED-AD75-77122BB92122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39DE5-C92C-4EB3-B5A7-D2709DF48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0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131885"/>
              </p:ext>
            </p:extLst>
          </p:nvPr>
        </p:nvGraphicFramePr>
        <p:xfrm>
          <a:off x="3886200" y="521702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455333"/>
              </p:ext>
            </p:extLst>
          </p:nvPr>
        </p:nvGraphicFramePr>
        <p:xfrm>
          <a:off x="3886200" y="1371600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12.12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6.28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2.84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6.05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6858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Double Circuit 345 Base Case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Left Circuit Only and Ground Wire</a:t>
            </a:r>
            <a:endParaRPr lang="en-US" sz="16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002541"/>
              </p:ext>
            </p:extLst>
          </p:nvPr>
        </p:nvGraphicFramePr>
        <p:xfrm>
          <a:off x="3886200" y="2609850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277394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Double Circuit 345 Base Case</a:t>
            </a:r>
            <a:endParaRPr lang="en-US" sz="16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283423"/>
              </p:ext>
            </p:extLst>
          </p:nvPr>
        </p:nvGraphicFramePr>
        <p:xfrm>
          <a:off x="3886200" y="3429000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pF/m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1.71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1.86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3400" y="35814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Resistivity = 0</a:t>
            </a:r>
            <a:endParaRPr lang="en-US" sz="16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037159"/>
              </p:ext>
            </p:extLst>
          </p:nvPr>
        </p:nvGraphicFramePr>
        <p:xfrm>
          <a:off x="3871191" y="4724400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1500" y="488849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Double Circuit 345 Base Case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571500" y="582194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Resistivity = 1000</a:t>
            </a:r>
            <a:endParaRPr lang="en-US" sz="16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052529"/>
              </p:ext>
            </p:extLst>
          </p:nvPr>
        </p:nvGraphicFramePr>
        <p:xfrm>
          <a:off x="3880427" y="5498098"/>
          <a:ext cx="4152900" cy="647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02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2.65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81000" y="160040"/>
            <a:ext cx="838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Sensitivity of Transmission Line Parameter Calculations Using TOWERABC, March 5, 2013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5257800" y="1035017"/>
            <a:ext cx="457200" cy="148664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400800" y="1035017"/>
            <a:ext cx="457200" cy="1524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257800" y="1718508"/>
            <a:ext cx="533400" cy="1524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62700" y="3754244"/>
            <a:ext cx="533400" cy="360556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324600" y="6019800"/>
            <a:ext cx="533400" cy="1524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9972" y="457200"/>
            <a:ext cx="7792027" cy="17526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89973" y="2514600"/>
            <a:ext cx="7792027" cy="17526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89973" y="4572000"/>
            <a:ext cx="7792027" cy="17526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6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768844"/>
              </p:ext>
            </p:extLst>
          </p:nvPr>
        </p:nvGraphicFramePr>
        <p:xfrm>
          <a:off x="3886200" y="521702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6858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Double Circuit 345 Base Case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Sag = 0</a:t>
            </a:r>
            <a:endParaRPr lang="en-US" sz="16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645785"/>
              </p:ext>
            </p:extLst>
          </p:nvPr>
        </p:nvGraphicFramePr>
        <p:xfrm>
          <a:off x="3886200" y="2609850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277394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Double Circuit 345 Base Case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35814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No Ground Wires</a:t>
            </a:r>
            <a:endParaRPr lang="en-US" sz="16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338016"/>
              </p:ext>
            </p:extLst>
          </p:nvPr>
        </p:nvGraphicFramePr>
        <p:xfrm>
          <a:off x="3871191" y="4724400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1500" y="488849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Double Circuit 345 Base Case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571500" y="582194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Bundle Radius = 10cm</a:t>
            </a:r>
            <a:endParaRPr lang="en-US" sz="16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181590"/>
              </p:ext>
            </p:extLst>
          </p:nvPr>
        </p:nvGraphicFramePr>
        <p:xfrm>
          <a:off x="3886200" y="1314450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12.18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5.51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163541"/>
              </p:ext>
            </p:extLst>
          </p:nvPr>
        </p:nvGraphicFramePr>
        <p:xfrm>
          <a:off x="3848100" y="3417302"/>
          <a:ext cx="4152900" cy="66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12.15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865238"/>
              </p:ext>
            </p:extLst>
          </p:nvPr>
        </p:nvGraphicFramePr>
        <p:xfrm>
          <a:off x="3844636" y="5667375"/>
          <a:ext cx="4152900" cy="647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42"/>
                <a:gridCol w="545683"/>
                <a:gridCol w="545683"/>
                <a:gridCol w="558373"/>
                <a:gridCol w="558373"/>
                <a:gridCol w="558373"/>
                <a:gridCol w="558373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pF/m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microH/m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Ohms/km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First abc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R+/-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Rzero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Matrix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2.55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Conv. Approx.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11.04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5.79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3.45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0.0364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0.214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81000" y="160040"/>
            <a:ext cx="838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Sensitivity of Transmission Line Parameter Calculations Using TOWERABC, March 5, 2013, cont.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5257800" y="1790699"/>
            <a:ext cx="533400" cy="1905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324600" y="3745890"/>
            <a:ext cx="533400" cy="1524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692073" y="5991225"/>
            <a:ext cx="533400" cy="1524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9972" y="457200"/>
            <a:ext cx="7792027" cy="17526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89973" y="2514600"/>
            <a:ext cx="7792027" cy="17526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89973" y="4648200"/>
            <a:ext cx="7792027" cy="1752600"/>
          </a:xfrm>
          <a:prstGeom prst="rect">
            <a:avLst/>
          </a:prstGeom>
          <a:noFill/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3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465</Words>
  <Application>Microsoft Office PowerPoint</Application>
  <PresentationFormat>On-screen Show (4:3)</PresentationFormat>
  <Paragraphs>350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Baylor University - ECS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Mack Grady</dc:creator>
  <cp:lastModifiedBy>Mack Grady</cp:lastModifiedBy>
  <cp:revision>5</cp:revision>
  <dcterms:created xsi:type="dcterms:W3CDTF">2013-03-05T16:02:52Z</dcterms:created>
  <dcterms:modified xsi:type="dcterms:W3CDTF">2013-03-05T16:47:52Z</dcterms:modified>
</cp:coreProperties>
</file>