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61" r:id="rId5"/>
    <p:sldId id="256" r:id="rId6"/>
    <p:sldId id="263" r:id="rId7"/>
    <p:sldId id="268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1538-8E2A-45DC-810E-BEF3E31998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2B4F-59FB-43F2-80A3-879B4F394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C627A1-671F-400E-A0D4-5DDA6E953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4" r="51287" b="35573"/>
          <a:stretch/>
        </p:blipFill>
        <p:spPr>
          <a:xfrm>
            <a:off x="868171" y="652631"/>
            <a:ext cx="7034464" cy="4961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24E465-8C1B-4AE7-824D-C758221D8A2A}"/>
              </a:ext>
            </a:extLst>
          </p:cNvPr>
          <p:cNvSpPr txBox="1"/>
          <p:nvPr/>
        </p:nvSpPr>
        <p:spPr>
          <a:xfrm>
            <a:off x="2034466" y="4280286"/>
            <a:ext cx="72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Initial V = 8V</a:t>
            </a:r>
          </a:p>
        </p:txBody>
      </p:sp>
    </p:spTree>
    <p:extLst>
      <p:ext uri="{BB962C8B-B14F-4D97-AF65-F5344CB8AC3E}">
        <p14:creationId xmlns:p14="http://schemas.microsoft.com/office/powerpoint/2010/main" val="314642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78730B-0B1C-4588-9BF5-D8191325303B}"/>
              </a:ext>
            </a:extLst>
          </p:cNvPr>
          <p:cNvGrpSpPr/>
          <p:nvPr/>
        </p:nvGrpSpPr>
        <p:grpSpPr>
          <a:xfrm>
            <a:off x="567666" y="875886"/>
            <a:ext cx="7701060" cy="4669043"/>
            <a:chOff x="567666" y="875886"/>
            <a:chExt cx="7701060" cy="4669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49F4C5-6152-4783-8DE5-E1F0C29D9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5603" y="1259396"/>
              <a:ext cx="4193123" cy="4285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DDCC90-5401-44AB-8816-7FBC0126A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796" r="80354" b="43612"/>
            <a:stretch/>
          </p:blipFill>
          <p:spPr>
            <a:xfrm>
              <a:off x="567666" y="875886"/>
              <a:ext cx="2705755" cy="4161791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3B99C0-7D1C-44A1-9716-B4F1737A9535}"/>
                </a:ext>
              </a:extLst>
            </p:cNvPr>
            <p:cNvSpPr/>
            <p:nvPr/>
          </p:nvSpPr>
          <p:spPr>
            <a:xfrm>
              <a:off x="2215049" y="1315498"/>
              <a:ext cx="1727204" cy="171450"/>
            </a:xfrm>
            <a:prstGeom prst="rightArrow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B62946-FA69-4059-8103-5DEDDBBA8403}"/>
              </a:ext>
            </a:extLst>
          </p:cNvPr>
          <p:cNvSpPr txBox="1"/>
          <p:nvPr/>
        </p:nvSpPr>
        <p:spPr>
          <a:xfrm>
            <a:off x="695915" y="439518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7.2-13</a:t>
            </a:r>
          </a:p>
        </p:txBody>
      </p:sp>
    </p:spTree>
    <p:extLst>
      <p:ext uri="{BB962C8B-B14F-4D97-AF65-F5344CB8AC3E}">
        <p14:creationId xmlns:p14="http://schemas.microsoft.com/office/powerpoint/2010/main" val="149512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6DE823-46F0-4D03-B507-F29E9ED0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9" y="1710574"/>
            <a:ext cx="6120142" cy="3436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0916BC-8B83-4E7C-B3B4-DEE407D1876D}"/>
              </a:ext>
            </a:extLst>
          </p:cNvPr>
          <p:cNvSpPr txBox="1"/>
          <p:nvPr/>
        </p:nvSpPr>
        <p:spPr>
          <a:xfrm>
            <a:off x="695915" y="439518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7.2-13</a:t>
            </a:r>
          </a:p>
        </p:txBody>
      </p:sp>
    </p:spTree>
    <p:extLst>
      <p:ext uri="{BB962C8B-B14F-4D97-AF65-F5344CB8AC3E}">
        <p14:creationId xmlns:p14="http://schemas.microsoft.com/office/powerpoint/2010/main" val="312889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C0E8E37-A520-4BE0-B628-05384CAC7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2" y="1689819"/>
            <a:ext cx="8485795" cy="484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2CEFD-154A-4C87-B667-32FDC3DBB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1" t="39269" r="4961" b="10135"/>
          <a:stretch/>
        </p:blipFill>
        <p:spPr>
          <a:xfrm>
            <a:off x="3920150" y="271603"/>
            <a:ext cx="4798337" cy="22681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EBF2F9-BE09-4FCB-8210-C1F9179C689E}"/>
              </a:ext>
            </a:extLst>
          </p:cNvPr>
          <p:cNvSpPr txBox="1"/>
          <p:nvPr/>
        </p:nvSpPr>
        <p:spPr>
          <a:xfrm>
            <a:off x="651563" y="1450568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098CB-8822-4B7A-B76F-8A6BDB7A71CE}"/>
              </a:ext>
            </a:extLst>
          </p:cNvPr>
          <p:cNvSpPr txBox="1"/>
          <p:nvPr/>
        </p:nvSpPr>
        <p:spPr>
          <a:xfrm>
            <a:off x="2141631" y="1457810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2DAD1-D62A-4A31-8D4F-E64A29A0BF53}"/>
              </a:ext>
            </a:extLst>
          </p:cNvPr>
          <p:cNvSpPr txBox="1"/>
          <p:nvPr/>
        </p:nvSpPr>
        <p:spPr>
          <a:xfrm>
            <a:off x="1165172" y="1450567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D48B7-65CA-45EC-83C6-3B8017C1BBD2}"/>
              </a:ext>
            </a:extLst>
          </p:cNvPr>
          <p:cNvSpPr txBox="1"/>
          <p:nvPr/>
        </p:nvSpPr>
        <p:spPr>
          <a:xfrm>
            <a:off x="1551339" y="1458563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176D54-35BF-4C9C-9AFE-D57E1232FC50}"/>
              </a:ext>
            </a:extLst>
          </p:cNvPr>
          <p:cNvSpPr txBox="1"/>
          <p:nvPr/>
        </p:nvSpPr>
        <p:spPr>
          <a:xfrm>
            <a:off x="1878314" y="1460164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F5414-9643-4BDB-8C82-6824B2D2207B}"/>
              </a:ext>
            </a:extLst>
          </p:cNvPr>
          <p:cNvSpPr txBox="1"/>
          <p:nvPr/>
        </p:nvSpPr>
        <p:spPr>
          <a:xfrm>
            <a:off x="927406" y="1449812"/>
            <a:ext cx="1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08264-5E66-4166-AE1B-F6B7F8159004}"/>
              </a:ext>
            </a:extLst>
          </p:cNvPr>
          <p:cNvSpPr txBox="1"/>
          <p:nvPr/>
        </p:nvSpPr>
        <p:spPr>
          <a:xfrm>
            <a:off x="277957" y="1449811"/>
            <a:ext cx="40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Sec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90B124-AB0C-4731-B519-EE375B51F2BE}"/>
              </a:ext>
            </a:extLst>
          </p:cNvPr>
          <p:cNvGrpSpPr/>
          <p:nvPr/>
        </p:nvGrpSpPr>
        <p:grpSpPr>
          <a:xfrm>
            <a:off x="162539" y="571267"/>
            <a:ext cx="6825629" cy="4450672"/>
            <a:chOff x="162539" y="571267"/>
            <a:chExt cx="6825629" cy="44506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45C0F3C-EC95-4AEC-9FB7-735AE71F95A9}"/>
                </a:ext>
              </a:extLst>
            </p:cNvPr>
            <p:cNvCxnSpPr>
              <a:cxnSpLocks/>
            </p:cNvCxnSpPr>
            <p:nvPr/>
          </p:nvCxnSpPr>
          <p:spPr>
            <a:xfrm>
              <a:off x="2238489" y="1695143"/>
              <a:ext cx="0" cy="1186003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B17E2D-5843-496F-9A8E-C1291A25E956}"/>
                </a:ext>
              </a:extLst>
            </p:cNvPr>
            <p:cNvCxnSpPr>
              <a:cxnSpLocks/>
            </p:cNvCxnSpPr>
            <p:nvPr/>
          </p:nvCxnSpPr>
          <p:spPr>
            <a:xfrm>
              <a:off x="749929" y="1695143"/>
              <a:ext cx="0" cy="1186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39680B-FCF8-4ECB-8867-020DCA1DDD5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533" y="1695143"/>
              <a:ext cx="0" cy="1186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AB3CB7-7CC3-4E45-8D0F-24F7B3FBD441}"/>
                </a:ext>
              </a:extLst>
            </p:cNvPr>
            <p:cNvCxnSpPr>
              <a:cxnSpLocks/>
            </p:cNvCxnSpPr>
            <p:nvPr/>
          </p:nvCxnSpPr>
          <p:spPr>
            <a:xfrm>
              <a:off x="1333845" y="1695143"/>
              <a:ext cx="0" cy="1186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63F3315-C0B5-4655-B496-605C38EBFE8A}"/>
                </a:ext>
              </a:extLst>
            </p:cNvPr>
            <p:cNvCxnSpPr>
              <a:cxnSpLocks/>
            </p:cNvCxnSpPr>
            <p:nvPr/>
          </p:nvCxnSpPr>
          <p:spPr>
            <a:xfrm>
              <a:off x="1648506" y="1695143"/>
              <a:ext cx="0" cy="1186003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84338-C2A6-49C1-964C-61AB32CEB530}"/>
                </a:ext>
              </a:extLst>
            </p:cNvPr>
            <p:cNvCxnSpPr>
              <a:cxnSpLocks/>
            </p:cNvCxnSpPr>
            <p:nvPr/>
          </p:nvCxnSpPr>
          <p:spPr>
            <a:xfrm>
              <a:off x="1965376" y="1695143"/>
              <a:ext cx="0" cy="1186003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D660BB-B320-47EB-B6E4-95FE8649651D}"/>
                </a:ext>
              </a:extLst>
            </p:cNvPr>
            <p:cNvCxnSpPr>
              <a:cxnSpLocks/>
            </p:cNvCxnSpPr>
            <p:nvPr/>
          </p:nvCxnSpPr>
          <p:spPr>
            <a:xfrm>
              <a:off x="496432" y="1695143"/>
              <a:ext cx="0" cy="1186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6F8F54-AAF7-440E-8B8D-2AA8DC762DCD}"/>
                </a:ext>
              </a:extLst>
            </p:cNvPr>
            <p:cNvSpPr txBox="1"/>
            <p:nvPr/>
          </p:nvSpPr>
          <p:spPr>
            <a:xfrm>
              <a:off x="364143" y="1228154"/>
              <a:ext cx="1024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ATP Output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FDB375-D108-45DF-843C-DCFCD30814B2}"/>
                </a:ext>
              </a:extLst>
            </p:cNvPr>
            <p:cNvSpPr txBox="1"/>
            <p:nvPr/>
          </p:nvSpPr>
          <p:spPr>
            <a:xfrm>
              <a:off x="1450924" y="1108150"/>
              <a:ext cx="1024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8000"/>
                  </a:solidFill>
                </a:rPr>
                <a:t>Excel Formulas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772615-9C7F-4CA6-8EFD-E0A2105042C1}"/>
                </a:ext>
              </a:extLst>
            </p:cNvPr>
            <p:cNvSpPr txBox="1"/>
            <p:nvPr/>
          </p:nvSpPr>
          <p:spPr>
            <a:xfrm>
              <a:off x="162539" y="571267"/>
              <a:ext cx="3151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ATP Simulation of P7.2-13, 2021_0311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B9BE76-80E1-4471-BE39-9F6F6EFF62CF}"/>
                </a:ext>
              </a:extLst>
            </p:cNvPr>
            <p:cNvSpPr txBox="1"/>
            <p:nvPr/>
          </p:nvSpPr>
          <p:spPr>
            <a:xfrm>
              <a:off x="2784496" y="3152001"/>
              <a:ext cx="266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C505E3-A928-498B-B231-46D858A855BB}"/>
                </a:ext>
              </a:extLst>
            </p:cNvPr>
            <p:cNvSpPr txBox="1"/>
            <p:nvPr/>
          </p:nvSpPr>
          <p:spPr>
            <a:xfrm>
              <a:off x="4804047" y="3164096"/>
              <a:ext cx="1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F2DEB9-2702-4B73-89DD-BCDBA9C69CC2}"/>
                </a:ext>
              </a:extLst>
            </p:cNvPr>
            <p:cNvSpPr txBox="1"/>
            <p:nvPr/>
          </p:nvSpPr>
          <p:spPr>
            <a:xfrm>
              <a:off x="2784496" y="4744940"/>
              <a:ext cx="1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BD0BB1-2FAF-456A-91EF-4CC2B6731D55}"/>
                </a:ext>
              </a:extLst>
            </p:cNvPr>
            <p:cNvSpPr txBox="1"/>
            <p:nvPr/>
          </p:nvSpPr>
          <p:spPr>
            <a:xfrm>
              <a:off x="4804047" y="4732844"/>
              <a:ext cx="1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E8B0B6-3B8A-4FFA-8049-17119F6262DB}"/>
                </a:ext>
              </a:extLst>
            </p:cNvPr>
            <p:cNvSpPr txBox="1"/>
            <p:nvPr/>
          </p:nvSpPr>
          <p:spPr>
            <a:xfrm>
              <a:off x="6794452" y="3152001"/>
              <a:ext cx="1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529899-1B0F-4BA2-89AD-FD7A0F2B012F}"/>
                </a:ext>
              </a:extLst>
            </p:cNvPr>
            <p:cNvSpPr txBox="1"/>
            <p:nvPr/>
          </p:nvSpPr>
          <p:spPr>
            <a:xfrm>
              <a:off x="6794337" y="4706531"/>
              <a:ext cx="1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8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08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10806E-3375-45BB-A498-193B0DBEE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545" b="36754"/>
          <a:stretch/>
        </p:blipFill>
        <p:spPr>
          <a:xfrm>
            <a:off x="1696118" y="906195"/>
            <a:ext cx="5570693" cy="5751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2E5C6-7997-438B-BED6-D4BBFE01CB0B}"/>
              </a:ext>
            </a:extLst>
          </p:cNvPr>
          <p:cNvSpPr txBox="1"/>
          <p:nvPr/>
        </p:nvSpPr>
        <p:spPr>
          <a:xfrm>
            <a:off x="1696118" y="536863"/>
            <a:ext cx="553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ATP Input File Produced by ATPDRAW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BDEDA-FCD0-4E85-8EE4-08B54C931C4C}"/>
              </a:ext>
            </a:extLst>
          </p:cNvPr>
          <p:cNvSpPr txBox="1"/>
          <p:nvPr/>
        </p:nvSpPr>
        <p:spPr>
          <a:xfrm>
            <a:off x="412693" y="536863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7.2-13</a:t>
            </a:r>
          </a:p>
        </p:txBody>
      </p:sp>
    </p:spTree>
    <p:extLst>
      <p:ext uri="{BB962C8B-B14F-4D97-AF65-F5344CB8AC3E}">
        <p14:creationId xmlns:p14="http://schemas.microsoft.com/office/powerpoint/2010/main" val="160578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BE5EE4-C969-4070-A50B-025FA5A31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" t="17030" r="61416" b="39168"/>
          <a:stretch/>
        </p:blipFill>
        <p:spPr>
          <a:xfrm>
            <a:off x="1078354" y="485521"/>
            <a:ext cx="6342042" cy="43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319E7-7E68-44E7-950D-9D5D9250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84" y="956213"/>
            <a:ext cx="4487392" cy="4586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8363A-9CA2-41A7-8973-3660B2503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500" b="46832"/>
          <a:stretch/>
        </p:blipFill>
        <p:spPr>
          <a:xfrm>
            <a:off x="542924" y="875250"/>
            <a:ext cx="3066305" cy="490061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ECFD4CE-A677-4AED-9A5E-D0733B2A0F06}"/>
              </a:ext>
            </a:extLst>
          </p:cNvPr>
          <p:cNvSpPr/>
          <p:nvPr/>
        </p:nvSpPr>
        <p:spPr>
          <a:xfrm>
            <a:off x="2472224" y="1315499"/>
            <a:ext cx="1727204" cy="171450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68A8D-D25B-4ADC-84C9-FAD4089E0405}"/>
              </a:ext>
            </a:extLst>
          </p:cNvPr>
          <p:cNvSpPr txBox="1"/>
          <p:nvPr/>
        </p:nvSpPr>
        <p:spPr>
          <a:xfrm>
            <a:off x="695915" y="439518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7.2-12</a:t>
            </a:r>
          </a:p>
        </p:txBody>
      </p:sp>
    </p:spTree>
    <p:extLst>
      <p:ext uri="{BB962C8B-B14F-4D97-AF65-F5344CB8AC3E}">
        <p14:creationId xmlns:p14="http://schemas.microsoft.com/office/powerpoint/2010/main" val="28507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5B1DBA-7FDF-4DB2-A819-273146428054}"/>
              </a:ext>
            </a:extLst>
          </p:cNvPr>
          <p:cNvGrpSpPr/>
          <p:nvPr/>
        </p:nvGrpSpPr>
        <p:grpSpPr>
          <a:xfrm>
            <a:off x="1092425" y="465019"/>
            <a:ext cx="6665026" cy="5420200"/>
            <a:chOff x="1051965" y="554032"/>
            <a:chExt cx="6665026" cy="5420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76166B-92EB-4FD1-B8AC-2A224E36F0A3}"/>
                </a:ext>
              </a:extLst>
            </p:cNvPr>
            <p:cNvGrpSpPr/>
            <p:nvPr/>
          </p:nvGrpSpPr>
          <p:grpSpPr>
            <a:xfrm>
              <a:off x="1051965" y="554032"/>
              <a:ext cx="6665026" cy="3742839"/>
              <a:chOff x="882032" y="715872"/>
              <a:chExt cx="6665026" cy="37428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6E05E65-6BA0-4A95-8AD0-4E10D0399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2032" y="715872"/>
                <a:ext cx="6665026" cy="3742839"/>
              </a:xfrm>
              <a:prstGeom prst="rect">
                <a:avLst/>
              </a:prstGeom>
            </p:spPr>
          </p:pic>
          <p:sp>
            <p:nvSpPr>
              <p:cNvPr id="4" name="Arrow: Down 3">
                <a:extLst>
                  <a:ext uri="{FF2B5EF4-FFF2-40B4-BE49-F238E27FC236}">
                    <a16:creationId xmlns:a16="http://schemas.microsoft.com/office/drawing/2014/main" id="{5D51CE86-0E81-423B-85A5-D894EC19A8CB}"/>
                  </a:ext>
                </a:extLst>
              </p:cNvPr>
              <p:cNvSpPr/>
              <p:nvPr/>
            </p:nvSpPr>
            <p:spPr>
              <a:xfrm>
                <a:off x="1092425" y="3272696"/>
                <a:ext cx="115151" cy="312607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27AC47-D2A7-4E3F-9450-CA681FF9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7615" y="4164482"/>
              <a:ext cx="3133725" cy="1809750"/>
            </a:xfrm>
            <a:prstGeom prst="rect">
              <a:avLst/>
            </a:prstGeom>
          </p:spPr>
        </p:pic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E4BE8BAA-2D3E-4D57-B0EB-85BE4B6F1BCB}"/>
                </a:ext>
              </a:extLst>
            </p:cNvPr>
            <p:cNvSpPr/>
            <p:nvPr/>
          </p:nvSpPr>
          <p:spPr>
            <a:xfrm rot="18026365">
              <a:off x="1987518" y="3348756"/>
              <a:ext cx="144741" cy="163145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6DE933-0F14-4E0B-B52D-A995FCAAA504}"/>
              </a:ext>
            </a:extLst>
          </p:cNvPr>
          <p:cNvSpPr txBox="1"/>
          <p:nvPr/>
        </p:nvSpPr>
        <p:spPr>
          <a:xfrm>
            <a:off x="3292052" y="133608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7.2-12</a:t>
            </a:r>
          </a:p>
        </p:txBody>
      </p:sp>
    </p:spTree>
    <p:extLst>
      <p:ext uri="{BB962C8B-B14F-4D97-AF65-F5344CB8AC3E}">
        <p14:creationId xmlns:p14="http://schemas.microsoft.com/office/powerpoint/2010/main" val="124977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9669787-5934-4F03-A00B-C319F048D8B8}"/>
              </a:ext>
            </a:extLst>
          </p:cNvPr>
          <p:cNvGrpSpPr/>
          <p:nvPr/>
        </p:nvGrpSpPr>
        <p:grpSpPr>
          <a:xfrm>
            <a:off x="53369" y="258947"/>
            <a:ext cx="8900468" cy="5820742"/>
            <a:chOff x="53369" y="258947"/>
            <a:chExt cx="8900468" cy="58207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948D26-3A98-4754-90FE-5D5990315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159"/>
            <a:stretch/>
          </p:blipFill>
          <p:spPr>
            <a:xfrm>
              <a:off x="190163" y="1231464"/>
              <a:ext cx="8763674" cy="48482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DFEAB4-9C49-456E-A6FE-F700B8B41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9" t="29120" r="64798" b="40103"/>
            <a:stretch/>
          </p:blipFill>
          <p:spPr>
            <a:xfrm>
              <a:off x="4834991" y="258947"/>
              <a:ext cx="3920971" cy="224958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ED939A-2378-42B8-9AE0-8B17357F353F}"/>
                </a:ext>
              </a:extLst>
            </p:cNvPr>
            <p:cNvGrpSpPr/>
            <p:nvPr/>
          </p:nvGrpSpPr>
          <p:grpSpPr>
            <a:xfrm>
              <a:off x="53369" y="328976"/>
              <a:ext cx="7066942" cy="4071665"/>
              <a:chOff x="126197" y="741670"/>
              <a:chExt cx="7066942" cy="4071665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063D497-D67D-4EC9-A09A-04359C3F2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2171" y="1695140"/>
                <a:ext cx="0" cy="1186003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493C269-DF17-4D0B-8AF0-BD361517C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297" y="1695142"/>
                <a:ext cx="0" cy="11860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641254C-6DB8-410B-A140-27C56D1C3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901" y="1695142"/>
                <a:ext cx="0" cy="11860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294196A-DBE3-41DB-8617-4ADE79E8F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230" y="1695141"/>
                <a:ext cx="0" cy="11860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3BC6935-77DC-458E-94D1-0D50366FE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2188" y="1695140"/>
                <a:ext cx="0" cy="1186003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254ADFD-B284-4459-80DE-EBADDAB37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9058" y="1695140"/>
                <a:ext cx="0" cy="1186003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A653036-8C79-4E4F-A5B6-8182A9B98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00" y="1695142"/>
                <a:ext cx="0" cy="11860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97035C-1529-4CA4-BF3A-4D8C0616522F}"/>
                  </a:ext>
                </a:extLst>
              </p:cNvPr>
              <p:cNvSpPr txBox="1"/>
              <p:nvPr/>
            </p:nvSpPr>
            <p:spPr>
              <a:xfrm>
                <a:off x="541549" y="1367159"/>
                <a:ext cx="10247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ATP Output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CC0D3-1738-44B9-8639-8E6E6430C308}"/>
                  </a:ext>
                </a:extLst>
              </p:cNvPr>
              <p:cNvSpPr txBox="1"/>
              <p:nvPr/>
            </p:nvSpPr>
            <p:spPr>
              <a:xfrm>
                <a:off x="1671479" y="1274825"/>
                <a:ext cx="1024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8000"/>
                    </a:solidFill>
                  </a:rPr>
                  <a:t>Excel Formulas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D68039-1A69-40EC-8BD5-6DF9F68DE010}"/>
                  </a:ext>
                </a:extLst>
              </p:cNvPr>
              <p:cNvSpPr txBox="1"/>
              <p:nvPr/>
            </p:nvSpPr>
            <p:spPr>
              <a:xfrm>
                <a:off x="126197" y="741670"/>
                <a:ext cx="3151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ATP Simulation of P7.2-12, 2021_0311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93F6D-6BC0-4A70-9AB6-CA47731E032A}"/>
                  </a:ext>
                </a:extLst>
              </p:cNvPr>
              <p:cNvSpPr txBox="1"/>
              <p:nvPr/>
            </p:nvSpPr>
            <p:spPr>
              <a:xfrm>
                <a:off x="2978212" y="2858928"/>
                <a:ext cx="2660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3ABAB-961B-4C12-978C-A18A24E51FBE}"/>
                  </a:ext>
                </a:extLst>
              </p:cNvPr>
              <p:cNvSpPr txBox="1"/>
              <p:nvPr/>
            </p:nvSpPr>
            <p:spPr>
              <a:xfrm>
                <a:off x="4967866" y="2863017"/>
                <a:ext cx="193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16CF47-DE8C-4D00-8C48-6F7D9AC9CCE1}"/>
                  </a:ext>
                </a:extLst>
              </p:cNvPr>
              <p:cNvSpPr txBox="1"/>
              <p:nvPr/>
            </p:nvSpPr>
            <p:spPr>
              <a:xfrm>
                <a:off x="3050575" y="4536336"/>
                <a:ext cx="193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9BB7D9-27C7-4D92-9882-AD27113FC31F}"/>
                  </a:ext>
                </a:extLst>
              </p:cNvPr>
              <p:cNvSpPr txBox="1"/>
              <p:nvPr/>
            </p:nvSpPr>
            <p:spPr>
              <a:xfrm>
                <a:off x="4922456" y="4512259"/>
                <a:ext cx="193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8000"/>
                    </a:solidFill>
                  </a:rPr>
                  <a:t>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EF3898-4627-4775-959B-6129218F777F}"/>
                  </a:ext>
                </a:extLst>
              </p:cNvPr>
              <p:cNvSpPr txBox="1"/>
              <p:nvPr/>
            </p:nvSpPr>
            <p:spPr>
              <a:xfrm>
                <a:off x="6805707" y="2892122"/>
                <a:ext cx="193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8000"/>
                    </a:solidFill>
                  </a:rPr>
                  <a:t>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D20E6-B68C-48E9-9B8B-F852832EC7C2}"/>
                  </a:ext>
                </a:extLst>
              </p:cNvPr>
              <p:cNvSpPr txBox="1"/>
              <p:nvPr/>
            </p:nvSpPr>
            <p:spPr>
              <a:xfrm>
                <a:off x="6999423" y="4512259"/>
                <a:ext cx="193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8000"/>
                    </a:solidFill>
                  </a:rPr>
                  <a:t>6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1D0951-A487-4EE5-841B-8F1200943517}"/>
                </a:ext>
              </a:extLst>
            </p:cNvPr>
            <p:cNvCxnSpPr>
              <a:cxnSpLocks/>
            </p:cNvCxnSpPr>
            <p:nvPr/>
          </p:nvCxnSpPr>
          <p:spPr>
            <a:xfrm>
              <a:off x="1629352" y="1282446"/>
              <a:ext cx="0" cy="11860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48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59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Grady, Mack</dc:creator>
  <cp:lastModifiedBy>Grady, Mack</cp:lastModifiedBy>
  <cp:revision>13</cp:revision>
  <dcterms:created xsi:type="dcterms:W3CDTF">2021-03-11T14:38:06Z</dcterms:created>
  <dcterms:modified xsi:type="dcterms:W3CDTF">2021-03-12T14:26:10Z</dcterms:modified>
</cp:coreProperties>
</file>