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9" r:id="rId3"/>
    <p:sldId id="257" r:id="rId4"/>
    <p:sldId id="258" r:id="rId5"/>
    <p:sldId id="262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D88D4-2FB3-4510-9EAB-B7A2525DC56C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C483C7-AB7A-4C36-84C8-E69216EA2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43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7BE6-8228-4082-B6D7-A74526555695}" type="datetime1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094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9A6F-4F91-433E-9DCC-C2790BFCB9ED}" type="datetime1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26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AC55E-6C2E-4097-99F5-F10F2715FE48}" type="datetime1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6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5CD-1504-4F62-B826-4319CDE07D75}" type="datetime1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1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E709D-50CC-4661-B47D-BA104A724BEA}" type="datetime1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3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96EBB-BDA9-4E37-AB3A-49E77BA64F8A}" type="datetime1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20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7A2D2-4820-4703-985C-CCE30B46EBFE}" type="datetime1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556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68DBD-604E-46D7-B105-76189BE9A6FB}" type="datetime1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25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F82E7-3F5E-45A8-AAB3-36800E145E4E}" type="datetime1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87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0B390-F460-4458-80E0-5153FFB70461}" type="datetime1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035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A7DE-EED6-45F5-9AE9-96B3902EBFD3}" type="datetime1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89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81589-5EC7-4096-912F-2F7EB7119FC3}" type="datetime1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F4EBD-A3AE-48CC-8E85-417864655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48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17C1414-7485-4553-81EF-8DD25B586B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23" t="32548" r="9208" b="3821"/>
          <a:stretch/>
        </p:blipFill>
        <p:spPr>
          <a:xfrm>
            <a:off x="181068" y="144856"/>
            <a:ext cx="5246602" cy="19323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F293D-9AA4-48AC-B66C-0F43EB365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6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EBDF772-1723-404A-A0E4-FB455F6BA1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089" t="25058" r="14398" b="34767"/>
          <a:stretch/>
        </p:blipFill>
        <p:spPr>
          <a:xfrm>
            <a:off x="316089" y="462845"/>
            <a:ext cx="4609629" cy="169333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8448-8C04-484C-98EC-A64BD4CE6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233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44D3A5D-2E81-4A80-899A-330330D50EF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183" t="19917" r="11412" b="47202"/>
          <a:stretch/>
        </p:blipFill>
        <p:spPr>
          <a:xfrm>
            <a:off x="124178" y="395111"/>
            <a:ext cx="4847412" cy="185137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462A2-904F-4320-BEC4-444D87C51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65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47C7ED-981D-4800-8C59-C9E874311C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459" t="32192" r="13741" b="5739"/>
          <a:stretch/>
        </p:blipFill>
        <p:spPr>
          <a:xfrm>
            <a:off x="295291" y="353086"/>
            <a:ext cx="4276709" cy="228147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275B7F-B61B-4AB6-BFA4-7C8FA537A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748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6DE7656-0422-41CF-82B3-42C7422EC3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144" t="35001" r="17769" b="13174"/>
          <a:stretch/>
        </p:blipFill>
        <p:spPr>
          <a:xfrm>
            <a:off x="380245" y="316871"/>
            <a:ext cx="4017825" cy="2091351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2E90E1-3B00-4B75-BE17-42A1F4FB1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02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6216DBD-5BE9-4892-9566-8771E67FBC2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832" t="23965" r="13741" b="1544"/>
          <a:stretch/>
        </p:blipFill>
        <p:spPr>
          <a:xfrm>
            <a:off x="225535" y="244443"/>
            <a:ext cx="4455108" cy="3930807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32990B-4D20-4778-8736-4EF0D9B38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87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E562A17-837F-4BDF-9FAA-3CE455BB2E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778" t="27144" r="15741" b="19224"/>
          <a:stretch/>
        </p:blipFill>
        <p:spPr>
          <a:xfrm>
            <a:off x="561316" y="452675"/>
            <a:ext cx="3916024" cy="1982708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31AF7-6151-4A6F-BC34-E5D550C9B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EBD-A3AE-48CC-8E85-417864655F7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521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7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Grady, Mack</dc:creator>
  <cp:lastModifiedBy>Grady, Mack</cp:lastModifiedBy>
  <cp:revision>1</cp:revision>
  <dcterms:created xsi:type="dcterms:W3CDTF">2021-09-02T23:10:13Z</dcterms:created>
  <dcterms:modified xsi:type="dcterms:W3CDTF">2021-09-02T23:41:42Z</dcterms:modified>
</cp:coreProperties>
</file>