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9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6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3E83-BC4F-4403-82F4-B7ACDA1FD74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486E-FB51-4F4D-921E-D335C471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D03A2-C77A-4074-8A7F-DBD89B927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5" t="39827" r="7926" b="-426"/>
          <a:stretch/>
        </p:blipFill>
        <p:spPr>
          <a:xfrm>
            <a:off x="253965" y="1495926"/>
            <a:ext cx="8636070" cy="386614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161170-3686-43A3-A905-A53A41F689E8}"/>
              </a:ext>
            </a:extLst>
          </p:cNvPr>
          <p:cNvSpPr/>
          <p:nvPr/>
        </p:nvSpPr>
        <p:spPr>
          <a:xfrm>
            <a:off x="5743074" y="5053263"/>
            <a:ext cx="2542673" cy="248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A738A-9730-4083-A0B6-D9B0D6F2C06F}"/>
              </a:ext>
            </a:extLst>
          </p:cNvPr>
          <p:cNvSpPr txBox="1"/>
          <p:nvPr/>
        </p:nvSpPr>
        <p:spPr>
          <a:xfrm>
            <a:off x="3710177" y="3841380"/>
            <a:ext cx="352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One of Mart’s Wind Farm Turbines.  Use the tower’s shadow length to determine the tower’s height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7B8B3E-401C-473E-916F-BE6F39D70C4A}"/>
              </a:ext>
            </a:extLst>
          </p:cNvPr>
          <p:cNvSpPr/>
          <p:nvPr/>
        </p:nvSpPr>
        <p:spPr>
          <a:xfrm>
            <a:off x="5743074" y="2029326"/>
            <a:ext cx="1973180" cy="184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E8373A-1CE3-4D78-8B37-6B61282024EC}"/>
              </a:ext>
            </a:extLst>
          </p:cNvPr>
          <p:cNvGrpSpPr/>
          <p:nvPr/>
        </p:nvGrpSpPr>
        <p:grpSpPr>
          <a:xfrm>
            <a:off x="1748589" y="946484"/>
            <a:ext cx="5206452" cy="4965032"/>
            <a:chOff x="1748589" y="946484"/>
            <a:chExt cx="5206452" cy="49650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01F1A5-A13A-43BF-A927-57D9711F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912" t="20468"/>
            <a:stretch/>
          </p:blipFill>
          <p:spPr>
            <a:xfrm>
              <a:off x="1748589" y="946484"/>
              <a:ext cx="5192489" cy="49650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865C50-3C15-46AE-85FD-9A0C4F717D35}"/>
                </a:ext>
              </a:extLst>
            </p:cNvPr>
            <p:cNvSpPr txBox="1"/>
            <p:nvPr/>
          </p:nvSpPr>
          <p:spPr>
            <a:xfrm>
              <a:off x="2863516" y="2782669"/>
              <a:ext cx="1708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Our Rogers Classroom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0298CC-B074-4DA1-8621-B5F61856DD20}"/>
                </a:ext>
              </a:extLst>
            </p:cNvPr>
            <p:cNvSpPr txBox="1"/>
            <p:nvPr/>
          </p:nvSpPr>
          <p:spPr>
            <a:xfrm rot="20854885">
              <a:off x="4897292" y="2961205"/>
              <a:ext cx="2057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Straight Line to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the Wind Turbine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1BA124-7A44-44C7-B1AA-CB94CA346AED}"/>
                </a:ext>
              </a:extLst>
            </p:cNvPr>
            <p:cNvSpPr txBox="1"/>
            <p:nvPr/>
          </p:nvSpPr>
          <p:spPr>
            <a:xfrm>
              <a:off x="2722629" y="1611656"/>
              <a:ext cx="3831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Distance and Direction From Our Classroom to the Wind Turbine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AFA667-5598-43B5-9988-A76F5ADCAC6A}"/>
                </a:ext>
              </a:extLst>
            </p:cNvPr>
            <p:cNvSpPr/>
            <p:nvPr/>
          </p:nvSpPr>
          <p:spPr>
            <a:xfrm>
              <a:off x="4442992" y="4870601"/>
              <a:ext cx="1187788" cy="4553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69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D03A2-C77A-4074-8A7F-DBD89B927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0" t="39827" r="7925" b="-426"/>
          <a:stretch/>
        </p:blipFill>
        <p:spPr>
          <a:xfrm>
            <a:off x="1155566" y="118356"/>
            <a:ext cx="6624727" cy="318885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161170-3686-43A3-A905-A53A41F689E8}"/>
              </a:ext>
            </a:extLst>
          </p:cNvPr>
          <p:cNvSpPr/>
          <p:nvPr/>
        </p:nvSpPr>
        <p:spPr>
          <a:xfrm>
            <a:off x="5169672" y="3059449"/>
            <a:ext cx="2112577" cy="270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A738A-9730-4083-A0B6-D9B0D6F2C06F}"/>
              </a:ext>
            </a:extLst>
          </p:cNvPr>
          <p:cNvSpPr txBox="1"/>
          <p:nvPr/>
        </p:nvSpPr>
        <p:spPr>
          <a:xfrm>
            <a:off x="1646268" y="2338160"/>
            <a:ext cx="352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One of Mart’s Wind Farm Turbines.  Use the tower’s shadow length to determine the tower’s height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7B8B3E-401C-473E-916F-BE6F39D70C4A}"/>
              </a:ext>
            </a:extLst>
          </p:cNvPr>
          <p:cNvSpPr/>
          <p:nvPr/>
        </p:nvSpPr>
        <p:spPr>
          <a:xfrm>
            <a:off x="5176008" y="817527"/>
            <a:ext cx="1852350" cy="524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04DFFD-ACAB-46D3-BCD9-0E46CFFBE3B0}"/>
              </a:ext>
            </a:extLst>
          </p:cNvPr>
          <p:cNvGrpSpPr/>
          <p:nvPr/>
        </p:nvGrpSpPr>
        <p:grpSpPr>
          <a:xfrm>
            <a:off x="2338970" y="3429000"/>
            <a:ext cx="4113926" cy="3271289"/>
            <a:chOff x="1748589" y="946484"/>
            <a:chExt cx="5192489" cy="49650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A21E26-EAEC-4B60-B3F4-594FDA66A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912" t="20468"/>
            <a:stretch/>
          </p:blipFill>
          <p:spPr>
            <a:xfrm>
              <a:off x="1748589" y="946484"/>
              <a:ext cx="5192489" cy="49650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0208F5-055E-45BA-BF9B-7785B89DBB73}"/>
                </a:ext>
              </a:extLst>
            </p:cNvPr>
            <p:cNvSpPr txBox="1"/>
            <p:nvPr/>
          </p:nvSpPr>
          <p:spPr>
            <a:xfrm>
              <a:off x="2936299" y="2652225"/>
              <a:ext cx="1708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Our Rogers Classroom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95057C-F28B-43C4-ACEC-A5A8169C1848}"/>
                </a:ext>
              </a:extLst>
            </p:cNvPr>
            <p:cNvSpPr txBox="1"/>
            <p:nvPr/>
          </p:nvSpPr>
          <p:spPr>
            <a:xfrm rot="20960940">
              <a:off x="4836379" y="2744344"/>
              <a:ext cx="2057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Straight Line to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the Wind Turbine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0E7293-59C0-4BB5-ADC4-EA140DA076E5}"/>
                </a:ext>
              </a:extLst>
            </p:cNvPr>
            <p:cNvSpPr txBox="1"/>
            <p:nvPr/>
          </p:nvSpPr>
          <p:spPr>
            <a:xfrm>
              <a:off x="1989032" y="1283314"/>
              <a:ext cx="4792713" cy="98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Distance and Direction From Our Classroom to the Wind Turbine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A9D28E-21AD-4CAB-BE6E-1C8700B15DEB}"/>
                </a:ext>
              </a:extLst>
            </p:cNvPr>
            <p:cNvSpPr/>
            <p:nvPr/>
          </p:nvSpPr>
          <p:spPr>
            <a:xfrm>
              <a:off x="4442992" y="4870601"/>
              <a:ext cx="1187788" cy="4553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64C8FCF-8BB9-4DA6-874F-E5847AE1A60C}"/>
              </a:ext>
            </a:extLst>
          </p:cNvPr>
          <p:cNvSpPr/>
          <p:nvPr/>
        </p:nvSpPr>
        <p:spPr>
          <a:xfrm>
            <a:off x="3792019" y="4819510"/>
            <a:ext cx="164757" cy="1591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72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Grady, Mack</dc:creator>
  <cp:lastModifiedBy>Grady, Mack</cp:lastModifiedBy>
  <cp:revision>7</cp:revision>
  <cp:lastPrinted>2021-08-30T13:18:44Z</cp:lastPrinted>
  <dcterms:created xsi:type="dcterms:W3CDTF">2021-08-29T21:29:06Z</dcterms:created>
  <dcterms:modified xsi:type="dcterms:W3CDTF">2021-08-30T13:20:08Z</dcterms:modified>
</cp:coreProperties>
</file>