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985000" cy="9283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93" d="100"/>
          <a:sy n="93" d="100"/>
        </p:scale>
        <p:origin x="8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4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900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352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747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5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76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780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12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86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980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936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8295E-2D37-4B49-B59C-0017FAF565F4}" type="datetimeFigureOut">
              <a:rPr lang="en-US" smtClean="0"/>
              <a:t>8/30/2021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39EB6-F183-459B-9BC6-E1814E7E5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36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26C47DCD-428F-4ADB-9B26-3D063AB97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139" y="84436"/>
            <a:ext cx="5115169" cy="6696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512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Grady, Mack</dc:creator>
  <cp:lastModifiedBy>Grady, Mack</cp:lastModifiedBy>
  <cp:revision>2</cp:revision>
  <cp:lastPrinted>2021-08-27T14:20:44Z</cp:lastPrinted>
  <dcterms:created xsi:type="dcterms:W3CDTF">2021-08-27T14:13:15Z</dcterms:created>
  <dcterms:modified xsi:type="dcterms:W3CDTF">2021-08-30T12:49:57Z</dcterms:modified>
</cp:coreProperties>
</file>