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985000" cy="9283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3A7CD3-94E1-42A9-BAB7-2AFCD9FC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3"/>
            <a:ext cx="10495904" cy="246077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7609B-8FD3-4FF7-8EBC-6619CA868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3428997"/>
            <a:ext cx="10495904" cy="230663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A76F-3401-4F50-AE85-8F2AA24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2E50-D34E-4DD4-8B3B-55D08F25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3B71-D2FA-4DDC-9C9C-E26F7B5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11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D70F-ACE4-4595-845E-2296BDF8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78CD9-E0B5-4B48-8366-91E6D22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AF4B4-44D3-4E29-B235-A1B86820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7BA37-9639-480E-84AB-EA277225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C658-154E-48DE-AD31-813E5170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98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5405209-5179-4359-91ED-1B1A46619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32344F-3BE0-4CE8-B1BD-9ABD425E1C0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9DE306-F4FB-4730-A066-ADF38D73956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CB32885-303F-477F-A081-27425944F23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0C0C0B-4CD0-467D-A382-2B2415102C48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788DF0F-327F-43A5-AB71-3D32053D83CA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8A0902-2662-4911-A532-AA6310861479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BDA4F7-23F4-46D1-8B7E-A21DD84083E1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7FC9FC2-8808-438E-8FFB-5FE416BFB5C8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4694E5-71F9-4210-9BE8-FC12CC177B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37E805-A7E5-4906-B0C5-1373F3DA962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4CD964-FBD6-41AB-8A02-9509A2BAC11F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CD7FF8-E827-4E0A-BCE2-CCB34EDAC0F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C4AD6BB-F1EE-4FB8-96E8-6890447800EC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E935057-E0A3-4DAE-B9C8-6E818D7A72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08DDF69-1C14-453C-BC3A-37D3FE69DFC7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C26D82-15BA-4B2E-A42D-2ECA8012D30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7F73B67-E5E9-4000-91DA-034B2127EFD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AFAC1B5-F0DD-4FC0-B4C9-77CB29DF44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ACB3DB-54B2-4CEE-A791-C6FC6C758DA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8324004-1030-47D9-B817-425FF6ECC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AA001C4-81AB-4FA6-ADAA-C8618056353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D1DAD34-7844-4F16-9874-F51F2A23B9E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7DCBC6D-1BDA-4CB1-A3EC-59F240C8FA1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5B3C1A0-58E7-47E4-831B-CF3EE21D1E9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8A09FAA-E123-4FE4-B67A-9EBDE1A313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317B7C6-C816-4A58-B184-135E4FD19F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4D22ABB-4CE8-47DC-80BF-39B3E4CF70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A17DE37-A292-4031-AF42-CDB00A13EE7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3EF673-CB75-435F-9BF3-7594EC3ADF8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35F4581-15F6-47EE-87D0-1132A093DBA5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65CF984-F5BD-45C4-9A12-B02DB4F044E1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ACE66A86-8455-497B-9CA4-F460A19E5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900000">
            <a:off x="7770390" y="-28737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8C62B-71EF-4824-9EE8-6CAE1798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07774" y="715616"/>
            <a:ext cx="3295876" cy="50265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3E4C8-4AA9-49D7-BF71-1AB5F2CFE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3588" y="715616"/>
            <a:ext cx="6770448" cy="5026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898B3-014E-440B-BA4E-1063392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2643-CE63-4C3E-B437-5A1A5EF9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1CE5E-160A-4B37-94E2-3D9DC75B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661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8D6B-70A2-430A-9F5D-DA093D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2845-6CA6-4745-A951-25B8D531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49424-7A20-4BA1-9F60-671A5DBB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BD2B2-E17F-402E-8EA3-5C7C111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23070-8658-4AC0-B2A3-4BE605A8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354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69DB7AC-F7D7-430A-A2A7-CD3EBBF1D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6AAF10E-F092-4160-BF4A-FF568555B790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341C04-9B94-4385-A661-7B8C1700049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C1D709-6A0F-409C-B2D0-C248E562265E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99BE53-BA11-4B67-BFBB-6281DB50C75D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662D93-31C1-4DFB-A938-E631F89AA9F0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7ECC8DA-0BEC-4508-89D4-12FA35B481F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7DC8E6C-1B78-4B89-82DD-BBA778CD1482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E5F54A-0315-4B15-B865-1F0460526260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DD7F352-DE39-4835-8D3F-69CDEC490F1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9D6F20A-F777-4F41-B23B-735A64FA5DA3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1BBADBA-0F74-418B-BC50-AD44596C3EF8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18BE26-88E5-457C-8095-745F34D1536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269E0-E058-4340-B93D-7D40FFF521F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DDD9AEE-5501-4385-B339-4616F567B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4D29C61-8926-4C98-882B-AB90108C8386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AC585F9-B633-4F7E-AADE-75079DC17158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5DC6366-5525-4FBC-9886-D4409F6B299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CC03CF9-098C-4140-806A-023D3DC3F2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41BC4-89DF-4EC4-A141-9EF16D8EEB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32AD067-E64C-499E-9C0A-A725258744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653DD54-FA2B-4B91-A94E-3C46AE21B3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86AC204-156B-442E-B028-01036BD1F2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03512DE-F013-431A-9F6E-ADDA88FB2DD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95FEE1-61A9-4065-B9F8-5589180AC62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28AA59-C1FA-46C0-BFDD-1C1D3404C81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A5C99EE-B791-470A-8639-0357A751EB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54F4204-F48B-4AF5-B11E-0CE7D972AC3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76643FE-3966-4B82-9623-C61A56EDD2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D769C5-B1B1-45BD-A40A-67E6568C8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A511707-50C7-48B2-81F7-5C82BF57795C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8D44F3-CCFE-48A0-8414-FFF5E43D9184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D126FE0-8204-40BB-AD46-4A0C7A4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312571" cy="278150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5E350-4200-419C-A167-527DD6B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3753350"/>
            <a:ext cx="10312571" cy="1991572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6741F519-22CF-4C01-B140-5480DBAB3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1550-9064-4767-B70A-3501AF95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E1C33-2E8E-4041-9683-12048CB8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36992-B921-4F3F-9C4A-0D67E61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88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FDF5-4B31-4F1B-83BA-82A95103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312571" cy="1354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EC9A6-F718-4497-8A75-637EE1745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03E57-9695-4508-9778-B3DB1FB5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CEE6-B9DC-4CCC-8F4C-0B4DADFB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5191-5804-47C9-95EB-D49D7157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B0A03-44F6-4299-B45D-E07A023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1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20E6-CC97-4BD8-92FE-8F36024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0"/>
            <a:ext cx="10320062" cy="14075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872FB-EDD5-42FB-8A9A-279EAD4F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2331481"/>
            <a:ext cx="4963444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F28C1-95C8-476A-8D93-D580DD39D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078" y="2954564"/>
            <a:ext cx="4963444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15485-EE1A-41B0-873A-BA9D06E88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3351" y="2331481"/>
            <a:ext cx="4900298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1A6FB-1583-4A1B-A4A7-C65062C57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3351" y="2954564"/>
            <a:ext cx="4900298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29EA7-E61E-4617-9DA9-40B9299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587" y="6215870"/>
            <a:ext cx="3843779" cy="417126"/>
          </a:xfrm>
        </p:spPr>
        <p:txBody>
          <a:bodyPr/>
          <a:lstStyle/>
          <a:p>
            <a:fld id="{8F72BA41-EC5B-4197-BCC8-0FD2E523CD7A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249CC-EB72-46A6-87D9-5FBDA8E4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04EE7-47BE-4ECE-A170-793C4E56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176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4946-24AD-40DD-95A7-49BA49C2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501177" cy="14012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CF342-49F6-482D-943E-7E50B169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4033E5-3797-4FF8-866F-9FD9325A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C1E67-424D-4638-98F8-38E71A4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36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A265F-80A1-448D-A6EB-CE8D6F6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5D00D-89E6-4E7A-9A4D-A8CCEB3B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B5AEA-8C38-4776-878C-AB01474D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441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C4853C57-22BC-4465-8B37-DC06FE5A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2" y="314485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7C0A6-48E9-4845-9EBF-EF2A3DFD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99914" cy="299658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8B542-2084-485C-ABFC-94340B4C7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672" y="708102"/>
            <a:ext cx="5656716" cy="5430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7791F-9546-470D-A174-D75285263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6544"/>
            <a:ext cx="4499914" cy="2162201"/>
          </a:xfrm>
        </p:spPr>
        <p:txBody>
          <a:bodyPr>
            <a:normAutofit/>
          </a:bodyPr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50D594-9D00-4E12-9A7B-8B78EC199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5DEA230-2680-47DD-BD49-FDBF4C1105A5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0BA61D-887F-46F1-B20D-EA4C38D467C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350DFBA-D16D-4AE0-8339-58C4089B94AD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4AAAA5-CEFC-4C25-91D3-5AE49F720DA5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4D142AD-3FA3-43E4-8A61-61CF1E41568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3755A3-93F4-4EC4-9635-7E89E4AF1D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0BFB588-0AB8-4BD8-9272-1CA867726018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45A6DF3-CF29-4480-A235-EAE88D65A63C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6FF036-365A-4C15-8E15-0D5BBEBCEA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85E76FF-4E86-4E42-B67E-B11AAE8D30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1A64CEE-7CED-4EB2-A414-6F2D91E824F9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12C571B-47A6-49EB-A29F-678368BAED9F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160B109-845C-4119-BB66-9887B3859A7D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68B7447-FF64-42D9-B3C6-2BDC6F547E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FFF9B71-8653-450D-AFBE-2140D586FB5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0B9E5A-C1DA-445C-A911-721DF98DDCD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5C9A3DC-A478-4469-9359-34A435689F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7DE3299-EED7-4771-A270-F6B02941AD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434422A-5B59-41DC-8E2A-1A8244580E3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A176117-0990-434B-A9D9-B4B9043C544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7D6425E-C84A-462F-98F8-D0AB4FC3AF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13AB68-7321-4AC2-AC60-0F417877D07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E275CCE-D06F-49D0-8A47-372C5040330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D4B374E-EEBC-4A9C-B3B4-B269EC7198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D80A7E6-BBEF-4EF1-B14A-29F26BFCF8E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7BC013-9B50-459D-8B8D-F756514A478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8964C0-675D-4807-B795-4B695A8F84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6911512-51A8-4CE7-A043-425C809EB5F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C15D1E-0EDF-4AD7-90C7-3D8D64E64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8265A2D-2A6A-4301-B59F-8BAD98D9A57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A4907F-2D1D-49D1-882D-119AA5E1183B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A2284-37AB-43F5-98B8-8AB49DB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8ABAA-E2F7-4C89-99ED-2C340220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2EF12-B2CD-4F3C-9F19-A8691540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0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DA6865-0A03-48FA-AD6E-D5BF8FDE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77E8EB-0DA2-40E4-AD12-1CCD0D262D0B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5BFE9F8-907A-4FFC-9FDE-2B51D238C4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BDDC323-8732-4007-BB81-1BE917E3B2FF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08FC40-8403-438D-95CA-E4EDC66192A9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411D218-3FEA-4455-9809-91F029FB55AE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541390F-BE50-4E4E-9DA2-B5F23F1A93D8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B3F094-97B5-48E1-A4DE-8BEED255028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4DBB43-CB34-4881-9445-A7FE131D53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B71F972-027A-47F0-996C-84BFE4574050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C41353D-93C8-43F8-BBDE-7AB6B29EC3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F07B24-CBD8-4F09-81EB-504285F8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27873BB-1D79-4055-801C-BDA0F9A1513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008D42B-2F35-497E-A26D-9AF008619D4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57499-C4D9-4B7D-BADA-38462AA3164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71F2B9-1FFA-4350-9370-B098459A232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8FBAFFC-DC8F-4BB4-B405-E4AAA269AED4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94FCE64-D7A5-411A-8795-932DD39F95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0B4ECFC-FD43-44CF-B7FA-2A8C565140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9DFBC12-1E1D-44DE-9966-BAB05B2466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9BEF096-361C-478B-81EB-37584119BFE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FC81993-CE86-4910-B9CE-B69375BDCE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75613D7-9FB0-4D33-8784-EC059DE019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520AFD9-E849-4F42-99B2-928E6098C29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A200B0B-91CD-4D66-ADFC-9585D28310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DB0C45-30CE-4C85-95C6-FFF4977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DC31604-5F93-436D-A9D2-A48846D4E0D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FF1B965-7DE1-4AE3-B28B-DB6847BC52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D9FB65-4392-4D6A-8ACC-8151F682BFE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B40380C-3493-4AFE-BF13-AE68A8D244B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B21DF1-4859-4991-9C10-F8FA68F41013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54AD212-17DC-4506-AAA0-34A46A0B11C3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B556E7-762B-4E18-A961-A4F7A9E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34823" cy="3020519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118AF-C54D-406D-AABE-AED6576D1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672" y="713677"/>
            <a:ext cx="5304977" cy="5430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205CDEB9-8DED-4711-8140-4C943FC2C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314330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3C3F-6360-4760-9477-C3831A6E2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0330"/>
            <a:ext cx="4434823" cy="2173992"/>
          </a:xfrm>
        </p:spPr>
        <p:txBody>
          <a:bodyPr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2D3B-60EE-4FC5-9ED7-44453008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F831E-9B19-4936-8BC9-F62A9B11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1E1D1-F7A2-40D0-91DA-07468A96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3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BDF0D99C-5D42-41C6-A50C-C4E2D6B2A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F28962D-50BA-43F8-8863-28ECE711D3F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80F5939-D4E0-46FD-9A5A-5D648E381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633D331-78CB-40A1-B167-8185EC5D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12E4B1-E78E-49E7-AA36-374CC1B084E4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7D46340-CBFC-490F-B44E-7AA8FBF58B05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575C26C-3EBD-4AA9-BA4D-2561E295D65D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35DB6BE-E065-4559-BF5C-36B56B379040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DA54272-CD9D-4F68-BBAB-4F0C0C3EC63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002CE8F-9256-4F2C-B474-58873717119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9C9DE9F-4252-401D-913E-B74C9E326F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FE4E69B-534F-4A80-9E1C-798BEE1B079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564E1C-009C-4832-AE8D-E98286693F0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305DF1C-5801-43F2-A8B9-5351369418C0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06E71C8-0783-4E17-9B34-F51231DD2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908F17-2A89-4B0A-A2EA-692390969FE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BE22751-380F-44F9-BEED-0A553CF87BE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7B27910-846F-4E4E-B588-F5B2E026FE9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6E0501E-134E-46D7-984F-3A382B0BB29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90A83974-CBD7-4A69-9D84-2D3BBDE027A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503E931-00D4-4B0C-BC69-49FE5C76651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732A30-BE2F-4D71-BC37-60F7B44591B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C8EB840-DE7D-4E67-989C-F4D8F50E15B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05D2CC2-53CC-487E-A72E-42B1E9B184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3A12D6B-1D60-4F26-8FB9-74AD5B070BD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1895D00-2D63-443C-95A8-5EB6E5EECBF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AC50652-2A56-4382-95D0-971644EE0FA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A50A374-8880-482D-B54F-F74E0D7BE18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C66364D8-CCC7-4AAF-94BC-766EC160D9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A0DC409-26E2-4453-89FD-745EA849BE7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39ED039-D66C-4A5E-AA35-E7A5FA2E64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72C13DC-161E-49CF-96B5-5383AA052AB7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03067-48DA-458C-99F6-9921C19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1442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6862-507E-4F73-890F-3B77BCFA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9" y="2340131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C0BB-AF05-4753-9159-41A16FBFC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3587" y="6215870"/>
            <a:ext cx="3843779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8/25/2021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62F82-EA1A-4B02-8A64-3B44C0D9D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1078" y="236364"/>
            <a:ext cx="4114800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EF32-1CA9-4CDA-8182-2FB0C30A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3649" y="6215870"/>
            <a:ext cx="979151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63BAC6E0-ADAC-40FB-AF53-88FA5F837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552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660" y="-1"/>
            <a:ext cx="9161119" cy="6858000"/>
            <a:chOff x="-6214" y="-1"/>
            <a:chExt cx="12214827" cy="685800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13B6DAC6-0186-4D62-AD69-90B9C0411E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F7C2EB90-AD3D-40A4-860F-3BC5E0275A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833" t="17984" r="5756" b="857"/>
          <a:stretch/>
        </p:blipFill>
        <p:spPr>
          <a:xfrm rot="16200000">
            <a:off x="776612" y="160463"/>
            <a:ext cx="6353804" cy="6591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532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chart&#10;&#10;Description automatically generated">
            <a:extLst>
              <a:ext uri="{FF2B5EF4-FFF2-40B4-BE49-F238E27FC236}">
                <a16:creationId xmlns:a16="http://schemas.microsoft.com/office/drawing/2014/main" id="{6DFD7F70-D95F-4488-AA31-38E937F175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771" t="28250" r="47517" b="4743"/>
          <a:stretch/>
        </p:blipFill>
        <p:spPr>
          <a:xfrm>
            <a:off x="292846" y="1255057"/>
            <a:ext cx="4362824" cy="3585884"/>
          </a:xfrm>
          <a:prstGeom prst="rect">
            <a:avLst/>
          </a:prstGeom>
        </p:spPr>
      </p:pic>
      <p:pic>
        <p:nvPicPr>
          <p:cNvPr id="6" name="Picture 5" descr="Graphical user interface, chart&#10;&#10;Description automatically generated">
            <a:extLst>
              <a:ext uri="{FF2B5EF4-FFF2-40B4-BE49-F238E27FC236}">
                <a16:creationId xmlns:a16="http://schemas.microsoft.com/office/drawing/2014/main" id="{DC0C9EE3-E99D-474F-BB4F-5103C568FC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6928" t="28250" b="4743"/>
          <a:stretch/>
        </p:blipFill>
        <p:spPr>
          <a:xfrm>
            <a:off x="4834964" y="1255057"/>
            <a:ext cx="3938494" cy="3585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5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CD07F82-62A0-4958-9DC2-76274B5EF7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1405" y="790914"/>
            <a:ext cx="5923081" cy="554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523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660" y="-1"/>
            <a:ext cx="9161119" cy="6858000"/>
            <a:chOff x="-6214" y="-1"/>
            <a:chExt cx="12214827" cy="685800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13B6DAC6-0186-4D62-AD69-90B9C0411E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1A639E3-FE11-4107-AFD1-7480A451B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660" y="-1"/>
            <a:ext cx="9161119" cy="6858000"/>
            <a:chOff x="-6214" y="-1"/>
            <a:chExt cx="12214827" cy="685800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297B88D5-EADF-4A02-BCE2-3A7933930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1DC15A3-BC76-48C7-B6E7-6BDE98D8D4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A863FF4-5278-40A2-91AE-0C1C9D417D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76974866-0370-46DE-A0CC-B76787F8FE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2384EFBB-5F44-416B-8304-14894D4E6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C2A7721-82F5-4049-A36D-7F15895D76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455A5C9E-7BB1-4BE0-AF65-0B0C0F57A8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60171544-D633-4084-9514-8AB2CA3136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A33A3733-9841-46F0-9A8D-A8E4E7AC6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3E8D50D6-CE3F-435D-BCA4-EAFC38237F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5B5C569-068B-4D34-BD81-0166CFCA76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2D91E9C2-6816-467A-A887-51823DCEBC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5F75BDF8-0757-4DE7-8914-A6211FC37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648F044E-19A2-494D-91A4-E60CCDE716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C16CA88C-F0B3-4F0B-8B07-49054EEFBD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8CBD9FE-33C5-4C8E-AE6A-39CFA34E64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6748A9DF-73A2-4FEF-8610-9CD069CB2F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FAFAB70-5071-4F05-A1EC-91796E24E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462774D-3A7B-46F6-8BB9-2739EC34CE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A7D0A398-66BB-4B9B-8C1D-DEEAAA8D4B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6D8869C1-C468-4613-B783-58B076296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0B5E2255-F98C-4D08-8E76-41779939AB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0FE11281-EE77-43E2-863A-26430334E6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CE3884E6-6AB1-4B3F-B45D-86FB4881A4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AA0F8A82-A670-4466-BA70-1CA5C15BB8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D1C327D7-6ECC-42F0-BE55-3F7F5EBF98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BEEC5AF0-3ECA-4B7C-B9D8-CA5844CE8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B9A9F21D-FFEE-4515-8250-B556D76A0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23398592-6EBE-4B94-879F-1A0DD0FB8D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CDF14A29-2CEC-4B0C-83DF-2667CD723D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AB93FF1A-3F38-4BE6-9A40-41766195D8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4" name="Picture 43">
            <a:extLst>
              <a:ext uri="{FF2B5EF4-FFF2-40B4-BE49-F238E27FC236}">
                <a16:creationId xmlns:a16="http://schemas.microsoft.com/office/drawing/2014/main" id="{459FF147-41A1-4566-95BE-32091B19CB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39" r="36660" b="57990"/>
          <a:stretch/>
        </p:blipFill>
        <p:spPr>
          <a:xfrm>
            <a:off x="520435" y="1964162"/>
            <a:ext cx="3422924" cy="1736650"/>
          </a:xfrm>
          <a:prstGeom prst="rect">
            <a:avLst/>
          </a:prstGeom>
        </p:spPr>
      </p:pic>
      <p:sp>
        <p:nvSpPr>
          <p:cNvPr id="81" name="Arrow: Up 80">
            <a:extLst>
              <a:ext uri="{FF2B5EF4-FFF2-40B4-BE49-F238E27FC236}">
                <a16:creationId xmlns:a16="http://schemas.microsoft.com/office/drawing/2014/main" id="{C0E1D60A-95D4-4D9B-A7D0-DBDDE61145A9}"/>
              </a:ext>
            </a:extLst>
          </p:cNvPr>
          <p:cNvSpPr/>
          <p:nvPr/>
        </p:nvSpPr>
        <p:spPr>
          <a:xfrm rot="10800000">
            <a:off x="690029" y="1786283"/>
            <a:ext cx="293615" cy="535615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2" name="Picture 81">
            <a:extLst>
              <a:ext uri="{FF2B5EF4-FFF2-40B4-BE49-F238E27FC236}">
                <a16:creationId xmlns:a16="http://schemas.microsoft.com/office/drawing/2014/main" id="{B86BB98C-F450-4655-BC4F-D74E23F5D5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3525" y="1697857"/>
            <a:ext cx="2641054" cy="3737202"/>
          </a:xfrm>
          <a:prstGeom prst="rect">
            <a:avLst/>
          </a:prstGeom>
        </p:spPr>
      </p:pic>
      <p:pic>
        <p:nvPicPr>
          <p:cNvPr id="86" name="Picture 85" descr="Graphical user interface&#10;&#10;Description automatically generated">
            <a:extLst>
              <a:ext uri="{FF2B5EF4-FFF2-40B4-BE49-F238E27FC236}">
                <a16:creationId xmlns:a16="http://schemas.microsoft.com/office/drawing/2014/main" id="{80F85D45-93DF-4CCE-A262-A9EDB02F5A7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0396"/>
          <a:stretch/>
        </p:blipFill>
        <p:spPr>
          <a:xfrm>
            <a:off x="4271265" y="1340912"/>
            <a:ext cx="948542" cy="4988076"/>
          </a:xfrm>
          <a:prstGeom prst="rect">
            <a:avLst/>
          </a:prstGeom>
        </p:spPr>
      </p:pic>
      <p:sp>
        <p:nvSpPr>
          <p:cNvPr id="87" name="Arrow: Up 86">
            <a:extLst>
              <a:ext uri="{FF2B5EF4-FFF2-40B4-BE49-F238E27FC236}">
                <a16:creationId xmlns:a16="http://schemas.microsoft.com/office/drawing/2014/main" id="{014D3DA3-530C-49BB-BD51-5F026E4F9DBE}"/>
              </a:ext>
            </a:extLst>
          </p:cNvPr>
          <p:cNvSpPr/>
          <p:nvPr/>
        </p:nvSpPr>
        <p:spPr>
          <a:xfrm rot="16200000" flipV="1">
            <a:off x="6664624" y="4979673"/>
            <a:ext cx="293615" cy="539591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Arrow: Up 83">
            <a:extLst>
              <a:ext uri="{FF2B5EF4-FFF2-40B4-BE49-F238E27FC236}">
                <a16:creationId xmlns:a16="http://schemas.microsoft.com/office/drawing/2014/main" id="{46DA97D5-B800-4200-9DC9-FB45146C8391}"/>
              </a:ext>
            </a:extLst>
          </p:cNvPr>
          <p:cNvSpPr/>
          <p:nvPr/>
        </p:nvSpPr>
        <p:spPr>
          <a:xfrm rot="16200000" flipV="1">
            <a:off x="5580098" y="4474867"/>
            <a:ext cx="293615" cy="539591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Arrow: Up 82">
            <a:extLst>
              <a:ext uri="{FF2B5EF4-FFF2-40B4-BE49-F238E27FC236}">
                <a16:creationId xmlns:a16="http://schemas.microsoft.com/office/drawing/2014/main" id="{DE86835A-9B44-4258-AA60-8832E19B4B13}"/>
              </a:ext>
            </a:extLst>
          </p:cNvPr>
          <p:cNvSpPr/>
          <p:nvPr/>
        </p:nvSpPr>
        <p:spPr>
          <a:xfrm rot="5400000">
            <a:off x="4059227" y="5852667"/>
            <a:ext cx="293615" cy="503926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DC68689E-4839-45FD-8A12-11D243098396}"/>
              </a:ext>
            </a:extLst>
          </p:cNvPr>
          <p:cNvSpPr txBox="1"/>
          <p:nvPr/>
        </p:nvSpPr>
        <p:spPr>
          <a:xfrm>
            <a:off x="599831" y="1377408"/>
            <a:ext cx="621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#1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3111607F-4B3E-4107-A12D-A52EA42C4CF5}"/>
              </a:ext>
            </a:extLst>
          </p:cNvPr>
          <p:cNvSpPr txBox="1"/>
          <p:nvPr/>
        </p:nvSpPr>
        <p:spPr>
          <a:xfrm>
            <a:off x="3535991" y="5908228"/>
            <a:ext cx="621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#2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5E42A59D-CF48-49FB-8188-3BC7B9A5C129}"/>
              </a:ext>
            </a:extLst>
          </p:cNvPr>
          <p:cNvSpPr txBox="1"/>
          <p:nvPr/>
        </p:nvSpPr>
        <p:spPr>
          <a:xfrm>
            <a:off x="5481887" y="4324517"/>
            <a:ext cx="621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#3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41B9EC7-1A75-472B-B5EA-2C079991303C}"/>
              </a:ext>
            </a:extLst>
          </p:cNvPr>
          <p:cNvSpPr txBox="1"/>
          <p:nvPr/>
        </p:nvSpPr>
        <p:spPr>
          <a:xfrm>
            <a:off x="6097845" y="5064700"/>
            <a:ext cx="621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#4</a:t>
            </a:r>
          </a:p>
        </p:txBody>
      </p:sp>
    </p:spTree>
    <p:extLst>
      <p:ext uri="{BB962C8B-B14F-4D97-AF65-F5344CB8AC3E}">
        <p14:creationId xmlns:p14="http://schemas.microsoft.com/office/powerpoint/2010/main" val="3234425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E74E8985-4449-464F-842C-90CA01C1B48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5217" r="45165" b="5077"/>
          <a:stretch/>
        </p:blipFill>
        <p:spPr>
          <a:xfrm>
            <a:off x="209725" y="514938"/>
            <a:ext cx="4585406" cy="340890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AC45C2A-77D4-48FF-8A04-05412CD4AB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355"/>
          <a:stretch/>
        </p:blipFill>
        <p:spPr>
          <a:xfrm>
            <a:off x="335326" y="5557388"/>
            <a:ext cx="8649284" cy="73352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05EB51F-7368-4495-AE44-41670BC9544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64859"/>
          <a:stretch/>
        </p:blipFill>
        <p:spPr>
          <a:xfrm>
            <a:off x="209725" y="4535284"/>
            <a:ext cx="8845368" cy="801217"/>
          </a:xfrm>
          <a:prstGeom prst="rect">
            <a:avLst/>
          </a:prstGeom>
        </p:spPr>
      </p:pic>
      <p:sp>
        <p:nvSpPr>
          <p:cNvPr id="16" name="Arrow: Up 15">
            <a:extLst>
              <a:ext uri="{FF2B5EF4-FFF2-40B4-BE49-F238E27FC236}">
                <a16:creationId xmlns:a16="http://schemas.microsoft.com/office/drawing/2014/main" id="{13EDB89E-8C07-4620-8F9A-0A8670A0C7E4}"/>
              </a:ext>
            </a:extLst>
          </p:cNvPr>
          <p:cNvSpPr/>
          <p:nvPr/>
        </p:nvSpPr>
        <p:spPr>
          <a:xfrm flipV="1">
            <a:off x="4187745" y="2933503"/>
            <a:ext cx="293615" cy="572082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097CC53-5541-433D-8B04-BB09C28A9A1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52688"/>
          <a:stretch/>
        </p:blipFill>
        <p:spPr>
          <a:xfrm>
            <a:off x="5191824" y="702811"/>
            <a:ext cx="3876675" cy="2230692"/>
          </a:xfrm>
          <a:prstGeom prst="rect">
            <a:avLst/>
          </a:prstGeom>
        </p:spPr>
      </p:pic>
      <p:sp>
        <p:nvSpPr>
          <p:cNvPr id="18" name="Arrow: Up 17">
            <a:extLst>
              <a:ext uri="{FF2B5EF4-FFF2-40B4-BE49-F238E27FC236}">
                <a16:creationId xmlns:a16="http://schemas.microsoft.com/office/drawing/2014/main" id="{56A02457-300A-479C-906A-DB9EF2386EF8}"/>
              </a:ext>
            </a:extLst>
          </p:cNvPr>
          <p:cNvSpPr/>
          <p:nvPr/>
        </p:nvSpPr>
        <p:spPr>
          <a:xfrm flipV="1">
            <a:off x="8378622" y="749601"/>
            <a:ext cx="293615" cy="572082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Up 18">
            <a:extLst>
              <a:ext uri="{FF2B5EF4-FFF2-40B4-BE49-F238E27FC236}">
                <a16:creationId xmlns:a16="http://schemas.microsoft.com/office/drawing/2014/main" id="{2ECC8086-01C0-4E4E-A4B1-85032C8A656C}"/>
              </a:ext>
            </a:extLst>
          </p:cNvPr>
          <p:cNvSpPr/>
          <p:nvPr/>
        </p:nvSpPr>
        <p:spPr>
          <a:xfrm rot="10800000" flipV="1">
            <a:off x="5367214" y="2085164"/>
            <a:ext cx="293615" cy="572082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Up 19">
            <a:extLst>
              <a:ext uri="{FF2B5EF4-FFF2-40B4-BE49-F238E27FC236}">
                <a16:creationId xmlns:a16="http://schemas.microsoft.com/office/drawing/2014/main" id="{9E91E03A-A413-4F0F-B905-35A85C0E0814}"/>
              </a:ext>
            </a:extLst>
          </p:cNvPr>
          <p:cNvSpPr/>
          <p:nvPr/>
        </p:nvSpPr>
        <p:spPr>
          <a:xfrm flipV="1">
            <a:off x="8405294" y="5254322"/>
            <a:ext cx="293615" cy="523953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Up 20">
            <a:extLst>
              <a:ext uri="{FF2B5EF4-FFF2-40B4-BE49-F238E27FC236}">
                <a16:creationId xmlns:a16="http://schemas.microsoft.com/office/drawing/2014/main" id="{FB2893BB-A63B-45C5-952D-5585CC871254}"/>
              </a:ext>
            </a:extLst>
          </p:cNvPr>
          <p:cNvSpPr/>
          <p:nvPr/>
        </p:nvSpPr>
        <p:spPr>
          <a:xfrm flipV="1">
            <a:off x="3697565" y="4410400"/>
            <a:ext cx="293615" cy="438251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115D885-E505-44E0-82B6-A8CA8123D351}"/>
              </a:ext>
            </a:extLst>
          </p:cNvPr>
          <p:cNvSpPr txBox="1"/>
          <p:nvPr/>
        </p:nvSpPr>
        <p:spPr>
          <a:xfrm>
            <a:off x="4061832" y="2638394"/>
            <a:ext cx="621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#5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A9BC0C3-E510-4A76-A1D5-784731596B15}"/>
              </a:ext>
            </a:extLst>
          </p:cNvPr>
          <p:cNvSpPr txBox="1"/>
          <p:nvPr/>
        </p:nvSpPr>
        <p:spPr>
          <a:xfrm>
            <a:off x="5262856" y="2638394"/>
            <a:ext cx="621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#6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A58BB9A-4BF1-4758-A493-B2B4EAC81C48}"/>
              </a:ext>
            </a:extLst>
          </p:cNvPr>
          <p:cNvSpPr txBox="1"/>
          <p:nvPr/>
        </p:nvSpPr>
        <p:spPr>
          <a:xfrm>
            <a:off x="8275817" y="413053"/>
            <a:ext cx="621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#7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152CBD-CF45-4E72-8FB7-E517B47C1517}"/>
              </a:ext>
            </a:extLst>
          </p:cNvPr>
          <p:cNvSpPr txBox="1"/>
          <p:nvPr/>
        </p:nvSpPr>
        <p:spPr>
          <a:xfrm>
            <a:off x="3566648" y="4082993"/>
            <a:ext cx="621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#8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A7B4594-E9DF-4B01-8914-3FCBBA5B6F61}"/>
              </a:ext>
            </a:extLst>
          </p:cNvPr>
          <p:cNvSpPr txBox="1"/>
          <p:nvPr/>
        </p:nvSpPr>
        <p:spPr>
          <a:xfrm>
            <a:off x="8085726" y="5188056"/>
            <a:ext cx="621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#9</a:t>
            </a:r>
          </a:p>
        </p:txBody>
      </p:sp>
    </p:spTree>
    <p:extLst>
      <p:ext uri="{BB962C8B-B14F-4D97-AF65-F5344CB8AC3E}">
        <p14:creationId xmlns:p14="http://schemas.microsoft.com/office/powerpoint/2010/main" val="1513692658"/>
      </p:ext>
    </p:extLst>
  </p:cSld>
  <p:clrMapOvr>
    <a:masterClrMapping/>
  </p:clrMapOvr>
</p:sld>
</file>

<file path=ppt/theme/theme1.xml><?xml version="1.0" encoding="utf-8"?>
<a:theme xmlns:a="http://schemas.openxmlformats.org/drawingml/2006/main" name="CosineVTI">
  <a:themeElements>
    <a:clrScheme name="Custom 133">
      <a:dk1>
        <a:sysClr val="windowText" lastClr="000000"/>
      </a:dk1>
      <a:lt1>
        <a:sysClr val="window" lastClr="FFFFFF"/>
      </a:lt1>
      <a:dk2>
        <a:srgbClr val="2A2735"/>
      </a:dk2>
      <a:lt2>
        <a:srgbClr val="EEEEEE"/>
      </a:lt2>
      <a:accent1>
        <a:srgbClr val="1EBE9B"/>
      </a:accent1>
      <a:accent2>
        <a:srgbClr val="8F99BB"/>
      </a:accent2>
      <a:accent3>
        <a:srgbClr val="FD8686"/>
      </a:accent3>
      <a:accent4>
        <a:srgbClr val="A3A3C1"/>
      </a:accent4>
      <a:accent5>
        <a:srgbClr val="7162FE"/>
      </a:accent5>
      <a:accent6>
        <a:srgbClr val="E76445"/>
      </a:accent6>
      <a:hlink>
        <a:srgbClr val="EF08F7"/>
      </a:hlink>
      <a:folHlink>
        <a:srgbClr val="8477FE"/>
      </a:folHlink>
    </a:clrScheme>
    <a:fontScheme name="Custom 50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ineVTI" id="{4F4449D5-5E9D-4D83-9E2A-939F9CF20276}" vid="{03166EA1-370F-4321-A61E-8851365B4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</TotalTime>
  <Words>18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Grandview</vt:lpstr>
      <vt:lpstr>Wingdings</vt:lpstr>
      <vt:lpstr>CosineVTI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Grady, Mack</dc:creator>
  <cp:lastModifiedBy>Grady, Mack</cp:lastModifiedBy>
  <cp:revision>3</cp:revision>
  <cp:lastPrinted>2021-08-25T15:09:50Z</cp:lastPrinted>
  <dcterms:created xsi:type="dcterms:W3CDTF">2021-08-25T13:41:51Z</dcterms:created>
  <dcterms:modified xsi:type="dcterms:W3CDTF">2021-08-25T16:21:30Z</dcterms:modified>
</cp:coreProperties>
</file>